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9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4" r:id="rId6"/>
    <p:sldId id="271" r:id="rId7"/>
    <p:sldId id="263" r:id="rId8"/>
    <p:sldId id="265" r:id="rId9"/>
    <p:sldId id="266" r:id="rId10"/>
    <p:sldId id="267" r:id="rId11"/>
    <p:sldId id="260" r:id="rId12"/>
    <p:sldId id="268" r:id="rId13"/>
    <p:sldId id="269" r:id="rId14"/>
    <p:sldId id="261" r:id="rId15"/>
    <p:sldId id="262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vid L. Loring" initials="DLL" lastIdx="2" clrIdx="0">
    <p:extLst>
      <p:ext uri="{19B8F6BF-5375-455C-9EA6-DF929625EA0E}">
        <p15:presenceInfo xmlns:p15="http://schemas.microsoft.com/office/powerpoint/2012/main" userId="S-1-5-21-1117290017-158035118-1233284464-209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59F"/>
    <a:srgbClr val="0072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86402" autoAdjust="0"/>
  </p:normalViewPr>
  <p:slideViewPr>
    <p:cSldViewPr snapToGrid="0" showGuides="1">
      <p:cViewPr varScale="1">
        <p:scale>
          <a:sx n="100" d="100"/>
          <a:sy n="100" d="100"/>
        </p:scale>
        <p:origin x="166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SRV\Projects\W\W1157%20Winchendon\Task%2017%20Central%20St\10%20Submittal\Public%20Outreach\Survey%20Responses\Analysis%20and%20Figure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dirty="0"/>
              <a:t>Reason</a:t>
            </a:r>
            <a:r>
              <a:rPr lang="en-US" sz="2400" baseline="0" dirty="0"/>
              <a:t> for Trip</a:t>
            </a:r>
            <a:endParaRPr lang="en-US" sz="24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Responses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555-4DC7-98E6-93363D2524A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555-4DC7-98E6-93363D2524A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0555-4DC7-98E6-93363D2524A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0555-4DC7-98E6-93363D2524A3}"/>
              </c:ext>
            </c:extLst>
          </c:dPt>
          <c:dLbls>
            <c:dLbl>
              <c:idx val="0"/>
              <c:layout>
                <c:manualLayout>
                  <c:x val="9.8765432098765427E-2"/>
                  <c:y val="3.5331511117602465E-2"/>
                </c:manualLayout>
              </c:layout>
              <c:spPr>
                <a:noFill/>
                <a:ln>
                  <a:solidFill>
                    <a:schemeClr val="tx1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0555-4DC7-98E6-93363D2524A3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3186729002624672"/>
                  <c:y val="-6.6244265004880105E-3"/>
                </c:manualLayout>
              </c:layout>
              <c:spPr>
                <a:noFill/>
                <a:ln>
                  <a:solidFill>
                    <a:schemeClr val="tx1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0555-4DC7-98E6-93363D2524A3}"/>
                </c:ext>
                <c:ext xmlns:c15="http://schemas.microsoft.com/office/drawing/2012/chart" uri="{CE6537A1-D6FC-4f65-9D91-7224C49458BB}">
                  <c15:layout>
                    <c:manualLayout>
                      <c:w val="0.24445209973753279"/>
                      <c:h val="0.14834853005612703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-8.1790123456790126E-2"/>
                  <c:y val="-5.594155926953729E-2"/>
                </c:manualLayout>
              </c:layout>
              <c:spPr>
                <a:noFill/>
                <a:ln>
                  <a:solidFill>
                    <a:schemeClr val="tx1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0555-4DC7-98E6-93363D2524A3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0.10648148148148148"/>
                  <c:y val="-4.4164388897003082E-2"/>
                </c:manualLayout>
              </c:layout>
              <c:spPr>
                <a:noFill/>
                <a:ln>
                  <a:solidFill>
                    <a:schemeClr val="tx1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0555-4DC7-98E6-93363D2524A3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solidFill>
                  <a:schemeClr val="tx1"/>
                </a:solidFill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/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Food</c:v>
                </c:pt>
                <c:pt idx="1">
                  <c:v>Errands/Appointments</c:v>
                </c:pt>
                <c:pt idx="2">
                  <c:v>Community/Social</c:v>
                </c:pt>
                <c:pt idx="3">
                  <c:v>Recreation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23</c:v>
                </c:pt>
                <c:pt idx="1">
                  <c:v>22</c:v>
                </c:pt>
                <c:pt idx="2">
                  <c:v>13</c:v>
                </c:pt>
                <c:pt idx="3">
                  <c:v>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0555-4DC7-98E6-93363D2524A3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1" dirty="0"/>
              <a:t>DESIRED AMENITIES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'Q2'!$B$4:$B$8</c:f>
              <c:strCache>
                <c:ptCount val="5"/>
                <c:pt idx="0">
                  <c:v>Bus Shelter</c:v>
                </c:pt>
                <c:pt idx="1">
                  <c:v>Bike Rack</c:v>
                </c:pt>
                <c:pt idx="2">
                  <c:v>Benches</c:v>
                </c:pt>
                <c:pt idx="3">
                  <c:v>Parking</c:v>
                </c:pt>
                <c:pt idx="4">
                  <c:v>Trees &amp; Plantings</c:v>
                </c:pt>
              </c:strCache>
            </c:strRef>
          </c:cat>
          <c:val>
            <c:numRef>
              <c:f>'Q2'!$E$4:$E$8</c:f>
              <c:numCache>
                <c:formatCode>General</c:formatCode>
                <c:ptCount val="5"/>
                <c:pt idx="0">
                  <c:v>4</c:v>
                </c:pt>
                <c:pt idx="1">
                  <c:v>4</c:v>
                </c:pt>
                <c:pt idx="2">
                  <c:v>23</c:v>
                </c:pt>
                <c:pt idx="3">
                  <c:v>10</c:v>
                </c:pt>
                <c:pt idx="4">
                  <c:v>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6BD-4B00-8703-956A0FC5FE1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68942744"/>
        <c:axId val="168944704"/>
      </c:barChart>
      <c:catAx>
        <c:axId val="1689427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8944704"/>
        <c:crosses val="autoZero"/>
        <c:auto val="1"/>
        <c:lblAlgn val="ctr"/>
        <c:lblOffset val="100"/>
        <c:noMultiLvlLbl val="0"/>
      </c:catAx>
      <c:valAx>
        <c:axId val="16894470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68942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9CEE1D-8D23-434E-A826-25A2A743CEB8}" type="doc">
      <dgm:prSet loTypeId="urn:microsoft.com/office/officeart/2005/8/layout/pyramid3" loCatId="pyramid" qsTypeId="urn:microsoft.com/office/officeart/2005/8/quickstyle/simple1" qsCatId="simple" csTypeId="urn:microsoft.com/office/officeart/2005/8/colors/accent3_3" csCatId="accent3" phldr="1"/>
      <dgm:spPr/>
    </dgm:pt>
    <dgm:pt modelId="{0CC72C9F-F531-4C49-AA87-C1A4B813747B}">
      <dgm:prSet phldrT="[Text]"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Pedestrian</a:t>
          </a:r>
        </a:p>
      </dgm:t>
    </dgm:pt>
    <dgm:pt modelId="{11F76FA8-5DA0-44A0-B0E0-C3E5347A7E48}" type="parTrans" cxnId="{DEABE2E5-59A4-4B67-83A6-F4A1ECE65908}">
      <dgm:prSet/>
      <dgm:spPr/>
      <dgm:t>
        <a:bodyPr/>
        <a:lstStyle/>
        <a:p>
          <a:endParaRPr lang="en-US"/>
        </a:p>
      </dgm:t>
    </dgm:pt>
    <dgm:pt modelId="{53681191-77A4-4FDA-9E92-DEFE9B990549}" type="sibTrans" cxnId="{DEABE2E5-59A4-4B67-83A6-F4A1ECE65908}">
      <dgm:prSet/>
      <dgm:spPr/>
      <dgm:t>
        <a:bodyPr/>
        <a:lstStyle/>
        <a:p>
          <a:endParaRPr lang="en-US"/>
        </a:p>
      </dgm:t>
    </dgm:pt>
    <dgm:pt modelId="{468F6A92-910C-46D9-B69F-8661145C540E}">
      <dgm:prSet phldrT="[Text]"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Parking</a:t>
          </a:r>
        </a:p>
      </dgm:t>
    </dgm:pt>
    <dgm:pt modelId="{742A28B6-07ED-4E37-9B08-A39FB14975BC}" type="parTrans" cxnId="{2DCEF211-1438-467F-A1F7-23A2B8BDBB55}">
      <dgm:prSet/>
      <dgm:spPr/>
      <dgm:t>
        <a:bodyPr/>
        <a:lstStyle/>
        <a:p>
          <a:endParaRPr lang="en-US"/>
        </a:p>
      </dgm:t>
    </dgm:pt>
    <dgm:pt modelId="{BD892D50-18C1-4D6F-9CE3-CEFE788945FF}" type="sibTrans" cxnId="{2DCEF211-1438-467F-A1F7-23A2B8BDBB55}">
      <dgm:prSet/>
      <dgm:spPr/>
      <dgm:t>
        <a:bodyPr/>
        <a:lstStyle/>
        <a:p>
          <a:endParaRPr lang="en-US"/>
        </a:p>
      </dgm:t>
    </dgm:pt>
    <dgm:pt modelId="{959D15ED-D8EE-428D-9C68-D169CBA741E5}">
      <dgm:prSet phldrT="[Text]"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Bicycle</a:t>
          </a:r>
        </a:p>
      </dgm:t>
    </dgm:pt>
    <dgm:pt modelId="{AC81C99E-64BD-4405-B377-B58F14DC4C53}" type="parTrans" cxnId="{5C7E43C0-0445-45C8-AC97-03A5D8258774}">
      <dgm:prSet/>
      <dgm:spPr/>
      <dgm:t>
        <a:bodyPr/>
        <a:lstStyle/>
        <a:p>
          <a:endParaRPr lang="en-US"/>
        </a:p>
      </dgm:t>
    </dgm:pt>
    <dgm:pt modelId="{58F20060-F059-4C6E-8DF2-8EDD381AB6A8}" type="sibTrans" cxnId="{5C7E43C0-0445-45C8-AC97-03A5D8258774}">
      <dgm:prSet/>
      <dgm:spPr/>
      <dgm:t>
        <a:bodyPr/>
        <a:lstStyle/>
        <a:p>
          <a:endParaRPr lang="en-US"/>
        </a:p>
      </dgm:t>
    </dgm:pt>
    <dgm:pt modelId="{6088AEEE-0AB6-4AD4-A4C3-464879B9EC38}">
      <dgm:prSet phldrT="[Text]"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Landscaping</a:t>
          </a:r>
        </a:p>
      </dgm:t>
    </dgm:pt>
    <dgm:pt modelId="{983465E8-00F6-433C-BA71-AF53BFD40A25}" type="parTrans" cxnId="{0BC7A34E-6CD6-494C-9871-70CF36DDDDED}">
      <dgm:prSet/>
      <dgm:spPr/>
      <dgm:t>
        <a:bodyPr/>
        <a:lstStyle/>
        <a:p>
          <a:endParaRPr lang="en-US"/>
        </a:p>
      </dgm:t>
    </dgm:pt>
    <dgm:pt modelId="{306F670D-2AA4-4ADD-8805-0590E1DF3FF7}" type="sibTrans" cxnId="{0BC7A34E-6CD6-494C-9871-70CF36DDDDED}">
      <dgm:prSet/>
      <dgm:spPr/>
      <dgm:t>
        <a:bodyPr/>
        <a:lstStyle/>
        <a:p>
          <a:endParaRPr lang="en-US"/>
        </a:p>
      </dgm:t>
    </dgm:pt>
    <dgm:pt modelId="{D3E6B0E6-FC97-4DE0-8006-E7F91666FA95}">
      <dgm:prSet phldrT="[Text]"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Bus</a:t>
          </a:r>
        </a:p>
      </dgm:t>
    </dgm:pt>
    <dgm:pt modelId="{209BE199-2BD8-4C52-B80D-9B3E62CB7177}" type="parTrans" cxnId="{D145426C-BABB-4A0E-BB0C-ABF156782E14}">
      <dgm:prSet/>
      <dgm:spPr/>
      <dgm:t>
        <a:bodyPr/>
        <a:lstStyle/>
        <a:p>
          <a:endParaRPr lang="en-US"/>
        </a:p>
      </dgm:t>
    </dgm:pt>
    <dgm:pt modelId="{A95ED315-D300-4F5D-97B3-0049E3B47C41}" type="sibTrans" cxnId="{D145426C-BABB-4A0E-BB0C-ABF156782E14}">
      <dgm:prSet/>
      <dgm:spPr/>
      <dgm:t>
        <a:bodyPr/>
        <a:lstStyle/>
        <a:p>
          <a:endParaRPr lang="en-US"/>
        </a:p>
      </dgm:t>
    </dgm:pt>
    <dgm:pt modelId="{38A74EC0-6AF0-41F1-89D6-EC139773F326}" type="pres">
      <dgm:prSet presAssocID="{209CEE1D-8D23-434E-A826-25A2A743CEB8}" presName="Name0" presStyleCnt="0">
        <dgm:presLayoutVars>
          <dgm:dir/>
          <dgm:animLvl val="lvl"/>
          <dgm:resizeHandles val="exact"/>
        </dgm:presLayoutVars>
      </dgm:prSet>
      <dgm:spPr/>
    </dgm:pt>
    <dgm:pt modelId="{78CA5A24-8633-4BCE-8A81-E740A7BCF61E}" type="pres">
      <dgm:prSet presAssocID="{0CC72C9F-F531-4C49-AA87-C1A4B813747B}" presName="Name8" presStyleCnt="0"/>
      <dgm:spPr/>
    </dgm:pt>
    <dgm:pt modelId="{E49E373B-17BE-4AF8-8ADD-FB06867AD61E}" type="pres">
      <dgm:prSet presAssocID="{0CC72C9F-F531-4C49-AA87-C1A4B813747B}" presName="level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9ADEFE-AC77-49E1-A501-3A6DFD987391}" type="pres">
      <dgm:prSet presAssocID="{0CC72C9F-F531-4C49-AA87-C1A4B813747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CFDBF8-A6B0-4E6D-BF04-5833009BF344}" type="pres">
      <dgm:prSet presAssocID="{468F6A92-910C-46D9-B69F-8661145C540E}" presName="Name8" presStyleCnt="0"/>
      <dgm:spPr/>
    </dgm:pt>
    <dgm:pt modelId="{8EDF5CAA-9E29-4917-913C-F6C588D8E1BF}" type="pres">
      <dgm:prSet presAssocID="{468F6A92-910C-46D9-B69F-8661145C540E}" presName="level" presStyleLbl="node1" presStyleIdx="1" presStyleCnt="5" custLinFactNeighborX="-407" custLinFactNeighborY="166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EB8684-201E-4408-9998-102E8724771C}" type="pres">
      <dgm:prSet presAssocID="{468F6A92-910C-46D9-B69F-8661145C540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4872D9-42EA-48D3-A1C9-FD47DE6769EC}" type="pres">
      <dgm:prSet presAssocID="{959D15ED-D8EE-428D-9C68-D169CBA741E5}" presName="Name8" presStyleCnt="0"/>
      <dgm:spPr/>
    </dgm:pt>
    <dgm:pt modelId="{2747C8A5-6856-4F62-946E-471F8336800C}" type="pres">
      <dgm:prSet presAssocID="{959D15ED-D8EE-428D-9C68-D169CBA741E5}" presName="level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7AF920-DE2D-4359-BFC6-74F007B90399}" type="pres">
      <dgm:prSet presAssocID="{959D15ED-D8EE-428D-9C68-D169CBA741E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03DE05-6691-4C45-89EF-00498198D2E9}" type="pres">
      <dgm:prSet presAssocID="{6088AEEE-0AB6-4AD4-A4C3-464879B9EC38}" presName="Name8" presStyleCnt="0"/>
      <dgm:spPr/>
    </dgm:pt>
    <dgm:pt modelId="{FADC95B7-DF04-43E2-A0B0-DA75E73A7676}" type="pres">
      <dgm:prSet presAssocID="{6088AEEE-0AB6-4AD4-A4C3-464879B9EC38}" presName="level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BCE0F4-9112-4397-BF19-979DEF3D22D2}" type="pres">
      <dgm:prSet presAssocID="{6088AEEE-0AB6-4AD4-A4C3-464879B9EC3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EE670A-624A-4151-BF79-22E7D7EF29ED}" type="pres">
      <dgm:prSet presAssocID="{D3E6B0E6-FC97-4DE0-8006-E7F91666FA95}" presName="Name8" presStyleCnt="0"/>
      <dgm:spPr/>
    </dgm:pt>
    <dgm:pt modelId="{325C2914-B334-48FD-B35B-39EDB432A179}" type="pres">
      <dgm:prSet presAssocID="{D3E6B0E6-FC97-4DE0-8006-E7F91666FA95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BDA5FE-A389-40AE-A33A-7364EFAB61A0}" type="pres">
      <dgm:prSet presAssocID="{D3E6B0E6-FC97-4DE0-8006-E7F91666FA9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15905DB-FD5E-487F-AF43-98CDB9B2E48F}" type="presOf" srcId="{6088AEEE-0AB6-4AD4-A4C3-464879B9EC38}" destId="{B6BCE0F4-9112-4397-BF19-979DEF3D22D2}" srcOrd="1" destOrd="0" presId="urn:microsoft.com/office/officeart/2005/8/layout/pyramid3"/>
    <dgm:cxn modelId="{93B3FA8F-ED9C-4428-A184-9A9BEB6C6DBA}" type="presOf" srcId="{6088AEEE-0AB6-4AD4-A4C3-464879B9EC38}" destId="{FADC95B7-DF04-43E2-A0B0-DA75E73A7676}" srcOrd="0" destOrd="0" presId="urn:microsoft.com/office/officeart/2005/8/layout/pyramid3"/>
    <dgm:cxn modelId="{7910E4FA-5962-4F5E-B482-7979289D1014}" type="presOf" srcId="{0CC72C9F-F531-4C49-AA87-C1A4B813747B}" destId="{E49E373B-17BE-4AF8-8ADD-FB06867AD61E}" srcOrd="0" destOrd="0" presId="urn:microsoft.com/office/officeart/2005/8/layout/pyramid3"/>
    <dgm:cxn modelId="{B22469FF-D6DF-4102-81DE-D6D6F7923DD1}" type="presOf" srcId="{0CC72C9F-F531-4C49-AA87-C1A4B813747B}" destId="{9C9ADEFE-AC77-49E1-A501-3A6DFD987391}" srcOrd="1" destOrd="0" presId="urn:microsoft.com/office/officeart/2005/8/layout/pyramid3"/>
    <dgm:cxn modelId="{90CF1B32-AD9F-4FA5-8321-21F17A28DEB7}" type="presOf" srcId="{468F6A92-910C-46D9-B69F-8661145C540E}" destId="{8EDF5CAA-9E29-4917-913C-F6C588D8E1BF}" srcOrd="0" destOrd="0" presId="urn:microsoft.com/office/officeart/2005/8/layout/pyramid3"/>
    <dgm:cxn modelId="{DEABE2E5-59A4-4B67-83A6-F4A1ECE65908}" srcId="{209CEE1D-8D23-434E-A826-25A2A743CEB8}" destId="{0CC72C9F-F531-4C49-AA87-C1A4B813747B}" srcOrd="0" destOrd="0" parTransId="{11F76FA8-5DA0-44A0-B0E0-C3E5347A7E48}" sibTransId="{53681191-77A4-4FDA-9E92-DEFE9B990549}"/>
    <dgm:cxn modelId="{05431AE9-5713-469F-B33A-C8211C975B44}" type="presOf" srcId="{D3E6B0E6-FC97-4DE0-8006-E7F91666FA95}" destId="{325C2914-B334-48FD-B35B-39EDB432A179}" srcOrd="0" destOrd="0" presId="urn:microsoft.com/office/officeart/2005/8/layout/pyramid3"/>
    <dgm:cxn modelId="{FA2509D8-47D1-4832-91DA-8F42C7B303F5}" type="presOf" srcId="{468F6A92-910C-46D9-B69F-8661145C540E}" destId="{24EB8684-201E-4408-9998-102E8724771C}" srcOrd="1" destOrd="0" presId="urn:microsoft.com/office/officeart/2005/8/layout/pyramid3"/>
    <dgm:cxn modelId="{41275480-FF8F-420A-8F08-9C2A5CD39F59}" type="presOf" srcId="{959D15ED-D8EE-428D-9C68-D169CBA741E5}" destId="{A07AF920-DE2D-4359-BFC6-74F007B90399}" srcOrd="1" destOrd="0" presId="urn:microsoft.com/office/officeart/2005/8/layout/pyramid3"/>
    <dgm:cxn modelId="{FC268B13-3649-42EC-9D3E-562B1F8D9230}" type="presOf" srcId="{D3E6B0E6-FC97-4DE0-8006-E7F91666FA95}" destId="{9ABDA5FE-A389-40AE-A33A-7364EFAB61A0}" srcOrd="1" destOrd="0" presId="urn:microsoft.com/office/officeart/2005/8/layout/pyramid3"/>
    <dgm:cxn modelId="{0BC7A34E-6CD6-494C-9871-70CF36DDDDED}" srcId="{209CEE1D-8D23-434E-A826-25A2A743CEB8}" destId="{6088AEEE-0AB6-4AD4-A4C3-464879B9EC38}" srcOrd="3" destOrd="0" parTransId="{983465E8-00F6-433C-BA71-AF53BFD40A25}" sibTransId="{306F670D-2AA4-4ADD-8805-0590E1DF3FF7}"/>
    <dgm:cxn modelId="{C75C7DDD-EFEF-4023-82F1-DFC7CA05284D}" type="presOf" srcId="{209CEE1D-8D23-434E-A826-25A2A743CEB8}" destId="{38A74EC0-6AF0-41F1-89D6-EC139773F326}" srcOrd="0" destOrd="0" presId="urn:microsoft.com/office/officeart/2005/8/layout/pyramid3"/>
    <dgm:cxn modelId="{BCDEE2CC-1992-4044-B0BF-456CC3311613}" type="presOf" srcId="{959D15ED-D8EE-428D-9C68-D169CBA741E5}" destId="{2747C8A5-6856-4F62-946E-471F8336800C}" srcOrd="0" destOrd="0" presId="urn:microsoft.com/office/officeart/2005/8/layout/pyramid3"/>
    <dgm:cxn modelId="{2DCEF211-1438-467F-A1F7-23A2B8BDBB55}" srcId="{209CEE1D-8D23-434E-A826-25A2A743CEB8}" destId="{468F6A92-910C-46D9-B69F-8661145C540E}" srcOrd="1" destOrd="0" parTransId="{742A28B6-07ED-4E37-9B08-A39FB14975BC}" sibTransId="{BD892D50-18C1-4D6F-9CE3-CEFE788945FF}"/>
    <dgm:cxn modelId="{5C7E43C0-0445-45C8-AC97-03A5D8258774}" srcId="{209CEE1D-8D23-434E-A826-25A2A743CEB8}" destId="{959D15ED-D8EE-428D-9C68-D169CBA741E5}" srcOrd="2" destOrd="0" parTransId="{AC81C99E-64BD-4405-B377-B58F14DC4C53}" sibTransId="{58F20060-F059-4C6E-8DF2-8EDD381AB6A8}"/>
    <dgm:cxn modelId="{D145426C-BABB-4A0E-BB0C-ABF156782E14}" srcId="{209CEE1D-8D23-434E-A826-25A2A743CEB8}" destId="{D3E6B0E6-FC97-4DE0-8006-E7F91666FA95}" srcOrd="4" destOrd="0" parTransId="{209BE199-2BD8-4C52-B80D-9B3E62CB7177}" sibTransId="{A95ED315-D300-4F5D-97B3-0049E3B47C41}"/>
    <dgm:cxn modelId="{8C9AEB93-6D76-4968-AF2F-ED6C27614F7C}" type="presParOf" srcId="{38A74EC0-6AF0-41F1-89D6-EC139773F326}" destId="{78CA5A24-8633-4BCE-8A81-E740A7BCF61E}" srcOrd="0" destOrd="0" presId="urn:microsoft.com/office/officeart/2005/8/layout/pyramid3"/>
    <dgm:cxn modelId="{6D9BAB60-05E8-4E9A-9B21-CBEC115D52D3}" type="presParOf" srcId="{78CA5A24-8633-4BCE-8A81-E740A7BCF61E}" destId="{E49E373B-17BE-4AF8-8ADD-FB06867AD61E}" srcOrd="0" destOrd="0" presId="urn:microsoft.com/office/officeart/2005/8/layout/pyramid3"/>
    <dgm:cxn modelId="{4E69E850-6AAA-4E56-AC1B-2EB38139E5A1}" type="presParOf" srcId="{78CA5A24-8633-4BCE-8A81-E740A7BCF61E}" destId="{9C9ADEFE-AC77-49E1-A501-3A6DFD987391}" srcOrd="1" destOrd="0" presId="urn:microsoft.com/office/officeart/2005/8/layout/pyramid3"/>
    <dgm:cxn modelId="{D817CABA-D1EC-4485-B19C-32E6D5DDDDF2}" type="presParOf" srcId="{38A74EC0-6AF0-41F1-89D6-EC139773F326}" destId="{87CFDBF8-A6B0-4E6D-BF04-5833009BF344}" srcOrd="1" destOrd="0" presId="urn:microsoft.com/office/officeart/2005/8/layout/pyramid3"/>
    <dgm:cxn modelId="{9696B92E-8FA2-4ED8-A14C-46B5B5F42474}" type="presParOf" srcId="{87CFDBF8-A6B0-4E6D-BF04-5833009BF344}" destId="{8EDF5CAA-9E29-4917-913C-F6C588D8E1BF}" srcOrd="0" destOrd="0" presId="urn:microsoft.com/office/officeart/2005/8/layout/pyramid3"/>
    <dgm:cxn modelId="{5F93255A-8BE1-4269-A100-B5C906FBE372}" type="presParOf" srcId="{87CFDBF8-A6B0-4E6D-BF04-5833009BF344}" destId="{24EB8684-201E-4408-9998-102E8724771C}" srcOrd="1" destOrd="0" presId="urn:microsoft.com/office/officeart/2005/8/layout/pyramid3"/>
    <dgm:cxn modelId="{96380C9A-2142-4C07-93A8-7A9C760D6176}" type="presParOf" srcId="{38A74EC0-6AF0-41F1-89D6-EC139773F326}" destId="{884872D9-42EA-48D3-A1C9-FD47DE6769EC}" srcOrd="2" destOrd="0" presId="urn:microsoft.com/office/officeart/2005/8/layout/pyramid3"/>
    <dgm:cxn modelId="{3652B3D2-40A4-41F0-B8F4-218C94ADABC2}" type="presParOf" srcId="{884872D9-42EA-48D3-A1C9-FD47DE6769EC}" destId="{2747C8A5-6856-4F62-946E-471F8336800C}" srcOrd="0" destOrd="0" presId="urn:microsoft.com/office/officeart/2005/8/layout/pyramid3"/>
    <dgm:cxn modelId="{3B166F19-B67F-4A6F-869A-76A7C298F5A9}" type="presParOf" srcId="{884872D9-42EA-48D3-A1C9-FD47DE6769EC}" destId="{A07AF920-DE2D-4359-BFC6-74F007B90399}" srcOrd="1" destOrd="0" presId="urn:microsoft.com/office/officeart/2005/8/layout/pyramid3"/>
    <dgm:cxn modelId="{1CB43DDC-4B32-4F99-A0CD-64A830670FB0}" type="presParOf" srcId="{38A74EC0-6AF0-41F1-89D6-EC139773F326}" destId="{5C03DE05-6691-4C45-89EF-00498198D2E9}" srcOrd="3" destOrd="0" presId="urn:microsoft.com/office/officeart/2005/8/layout/pyramid3"/>
    <dgm:cxn modelId="{D526896C-CCE0-44AC-BA59-2EF01720C976}" type="presParOf" srcId="{5C03DE05-6691-4C45-89EF-00498198D2E9}" destId="{FADC95B7-DF04-43E2-A0B0-DA75E73A7676}" srcOrd="0" destOrd="0" presId="urn:microsoft.com/office/officeart/2005/8/layout/pyramid3"/>
    <dgm:cxn modelId="{C766C13B-32E2-4190-96AC-3B2BF30C1970}" type="presParOf" srcId="{5C03DE05-6691-4C45-89EF-00498198D2E9}" destId="{B6BCE0F4-9112-4397-BF19-979DEF3D22D2}" srcOrd="1" destOrd="0" presId="urn:microsoft.com/office/officeart/2005/8/layout/pyramid3"/>
    <dgm:cxn modelId="{AF45AB9A-87C9-4654-8245-29AC03641420}" type="presParOf" srcId="{38A74EC0-6AF0-41F1-89D6-EC139773F326}" destId="{29EE670A-624A-4151-BF79-22E7D7EF29ED}" srcOrd="4" destOrd="0" presId="urn:microsoft.com/office/officeart/2005/8/layout/pyramid3"/>
    <dgm:cxn modelId="{CCA0922A-46AA-48DC-B8A1-20B1261AF872}" type="presParOf" srcId="{29EE670A-624A-4151-BF79-22E7D7EF29ED}" destId="{325C2914-B334-48FD-B35B-39EDB432A179}" srcOrd="0" destOrd="0" presId="urn:microsoft.com/office/officeart/2005/8/layout/pyramid3"/>
    <dgm:cxn modelId="{BD7D8AEF-CCBE-498F-B6E7-A9971CBAEC34}" type="presParOf" srcId="{29EE670A-624A-4151-BF79-22E7D7EF29ED}" destId="{9ABDA5FE-A389-40AE-A33A-7364EFAB61A0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C825F39-7C70-4BC3-B5DE-2E56A98BE503}" type="doc">
      <dgm:prSet loTypeId="urn:microsoft.com/office/officeart/2011/layout/Tab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6AF8DCB-3A5F-4611-A8A6-07B3EAA1F2FA}">
      <dgm:prSet phldrT="[Text]"/>
      <dgm:spPr/>
      <dgm:t>
        <a:bodyPr/>
        <a:lstStyle/>
        <a:p>
          <a:r>
            <a:rPr lang="en-US" dirty="0"/>
            <a:t>Engineering Practice &amp; Principles</a:t>
          </a:r>
        </a:p>
      </dgm:t>
    </dgm:pt>
    <dgm:pt modelId="{97648C72-BBDF-4BE6-8F95-F5A83A63F45F}" type="parTrans" cxnId="{C82F002A-801B-47B9-88AA-DC0214BC4DC4}">
      <dgm:prSet/>
      <dgm:spPr/>
      <dgm:t>
        <a:bodyPr/>
        <a:lstStyle/>
        <a:p>
          <a:endParaRPr lang="en-US"/>
        </a:p>
      </dgm:t>
    </dgm:pt>
    <dgm:pt modelId="{F16E51C0-4CC4-442E-89FC-B4715791E89A}" type="sibTrans" cxnId="{C82F002A-801B-47B9-88AA-DC0214BC4DC4}">
      <dgm:prSet/>
      <dgm:spPr/>
      <dgm:t>
        <a:bodyPr/>
        <a:lstStyle/>
        <a:p>
          <a:endParaRPr lang="en-US"/>
        </a:p>
      </dgm:t>
    </dgm:pt>
    <dgm:pt modelId="{D213FB01-4ECA-4E6C-B919-5E7412F0F565}">
      <dgm:prSet phldrT="[Text]"/>
      <dgm:spPr/>
      <dgm:t>
        <a:bodyPr/>
        <a:lstStyle/>
        <a:p>
          <a:r>
            <a:rPr lang="en-US" dirty="0"/>
            <a:t>Review of pertinent guidance (State &amp; Federal)</a:t>
          </a:r>
        </a:p>
        <a:p>
          <a:r>
            <a:rPr lang="en-US" dirty="0"/>
            <a:t>Application of engineering principles</a:t>
          </a:r>
        </a:p>
      </dgm:t>
    </dgm:pt>
    <dgm:pt modelId="{72216D1D-0A4E-4A31-918E-EFEAD91C82BA}" type="parTrans" cxnId="{C18776AF-2B10-445F-BD2C-8465EAD3827A}">
      <dgm:prSet/>
      <dgm:spPr/>
      <dgm:t>
        <a:bodyPr/>
        <a:lstStyle/>
        <a:p>
          <a:endParaRPr lang="en-US"/>
        </a:p>
      </dgm:t>
    </dgm:pt>
    <dgm:pt modelId="{CE272033-316D-4C27-A807-8FF5367D4C7F}" type="sibTrans" cxnId="{C18776AF-2B10-445F-BD2C-8465EAD3827A}">
      <dgm:prSet/>
      <dgm:spPr/>
      <dgm:t>
        <a:bodyPr/>
        <a:lstStyle/>
        <a:p>
          <a:endParaRPr lang="en-US"/>
        </a:p>
      </dgm:t>
    </dgm:pt>
    <dgm:pt modelId="{1B66171F-54C7-414B-A405-015A0F40E92E}">
      <dgm:prSet phldrT="[Text]"/>
      <dgm:spPr/>
      <dgm:t>
        <a:bodyPr/>
        <a:lstStyle/>
        <a:p>
          <a:r>
            <a:rPr lang="en-US" dirty="0"/>
            <a:t>Funding Program Requirements (TIP)</a:t>
          </a:r>
        </a:p>
      </dgm:t>
    </dgm:pt>
    <dgm:pt modelId="{41E6D80D-90B1-4BFC-91B5-88439F5B6A55}" type="parTrans" cxnId="{A26957A0-C8F2-4C8C-BFF2-CC65A536DBA7}">
      <dgm:prSet/>
      <dgm:spPr/>
      <dgm:t>
        <a:bodyPr/>
        <a:lstStyle/>
        <a:p>
          <a:endParaRPr lang="en-US"/>
        </a:p>
      </dgm:t>
    </dgm:pt>
    <dgm:pt modelId="{BA6FF1D6-F8EF-47F9-A0E5-CBE79674BD87}" type="sibTrans" cxnId="{A26957A0-C8F2-4C8C-BFF2-CC65A536DBA7}">
      <dgm:prSet/>
      <dgm:spPr/>
      <dgm:t>
        <a:bodyPr/>
        <a:lstStyle/>
        <a:p>
          <a:endParaRPr lang="en-US"/>
        </a:p>
      </dgm:t>
    </dgm:pt>
    <dgm:pt modelId="{6191CE84-B0ED-4E55-91F0-E7A8C02D607B}">
      <dgm:prSet phldrT="[Text]"/>
      <dgm:spPr/>
      <dgm:t>
        <a:bodyPr/>
        <a:lstStyle/>
        <a:p>
          <a:r>
            <a:rPr lang="en-US" dirty="0"/>
            <a:t>MassDOT project delivery &amp; design review</a:t>
          </a:r>
        </a:p>
      </dgm:t>
    </dgm:pt>
    <dgm:pt modelId="{F5EEEB8B-B371-4668-B064-BEDE83CD5875}" type="parTrans" cxnId="{6190AF5A-3B45-4C6B-BDAF-29D7C0979C71}">
      <dgm:prSet/>
      <dgm:spPr/>
      <dgm:t>
        <a:bodyPr/>
        <a:lstStyle/>
        <a:p>
          <a:endParaRPr lang="en-US"/>
        </a:p>
      </dgm:t>
    </dgm:pt>
    <dgm:pt modelId="{D5A363B6-BE07-41C9-B96A-49E61FE454E7}" type="sibTrans" cxnId="{6190AF5A-3B45-4C6B-BDAF-29D7C0979C71}">
      <dgm:prSet/>
      <dgm:spPr/>
      <dgm:t>
        <a:bodyPr/>
        <a:lstStyle/>
        <a:p>
          <a:endParaRPr lang="en-US"/>
        </a:p>
      </dgm:t>
    </dgm:pt>
    <dgm:pt modelId="{3C129E97-D822-4017-8CDA-01FC0EA6AAA7}">
      <dgm:prSet phldrT="[Text]"/>
      <dgm:spPr/>
      <dgm:t>
        <a:bodyPr/>
        <a:lstStyle/>
        <a:p>
          <a:r>
            <a:rPr lang="en-US" dirty="0"/>
            <a:t>Relevant Local Policies</a:t>
          </a:r>
        </a:p>
      </dgm:t>
    </dgm:pt>
    <dgm:pt modelId="{5EA25D84-668B-43B6-B726-CFF120E469B7}" type="parTrans" cxnId="{0EBBD1FB-1393-4D69-988D-F8FBA1C3CB3A}">
      <dgm:prSet/>
      <dgm:spPr/>
      <dgm:t>
        <a:bodyPr/>
        <a:lstStyle/>
        <a:p>
          <a:endParaRPr lang="en-US"/>
        </a:p>
      </dgm:t>
    </dgm:pt>
    <dgm:pt modelId="{70F6D505-FB1F-4578-983C-EF1F9EA30279}" type="sibTrans" cxnId="{0EBBD1FB-1393-4D69-988D-F8FBA1C3CB3A}">
      <dgm:prSet/>
      <dgm:spPr/>
      <dgm:t>
        <a:bodyPr/>
        <a:lstStyle/>
        <a:p>
          <a:endParaRPr lang="en-US"/>
        </a:p>
      </dgm:t>
    </dgm:pt>
    <dgm:pt modelId="{A4E7AA47-F79A-4321-924F-0AFD3160FC86}">
      <dgm:prSet phldrT="[Text]"/>
      <dgm:spPr/>
      <dgm:t>
        <a:bodyPr/>
        <a:lstStyle/>
        <a:p>
          <a:r>
            <a:rPr lang="en-US" dirty="0"/>
            <a:t>Complete Streets Policy</a:t>
          </a:r>
        </a:p>
        <a:p>
          <a:r>
            <a:rPr lang="en-US" dirty="0"/>
            <a:t>Planned Development Relevant Local Policies</a:t>
          </a:r>
        </a:p>
      </dgm:t>
    </dgm:pt>
    <dgm:pt modelId="{CF3ABDE6-AC34-4BA2-9E66-CDFCCC42DB22}" type="parTrans" cxnId="{66CFD968-9A8F-4C55-B87C-941FEAE5BBA6}">
      <dgm:prSet/>
      <dgm:spPr/>
      <dgm:t>
        <a:bodyPr/>
        <a:lstStyle/>
        <a:p>
          <a:endParaRPr lang="en-US"/>
        </a:p>
      </dgm:t>
    </dgm:pt>
    <dgm:pt modelId="{B705B766-8340-4D03-A094-BDF0E837D6BF}" type="sibTrans" cxnId="{66CFD968-9A8F-4C55-B87C-941FEAE5BBA6}">
      <dgm:prSet/>
      <dgm:spPr/>
      <dgm:t>
        <a:bodyPr/>
        <a:lstStyle/>
        <a:p>
          <a:endParaRPr lang="en-US"/>
        </a:p>
      </dgm:t>
    </dgm:pt>
    <dgm:pt modelId="{21C66027-5F45-4337-AEA5-14725ACDF1BE}">
      <dgm:prSet phldrT="[Text]"/>
      <dgm:spPr/>
      <dgm:t>
        <a:bodyPr/>
        <a:lstStyle/>
        <a:p>
          <a:r>
            <a:rPr lang="en-US" dirty="0"/>
            <a:t>Local</a:t>
          </a:r>
          <a:r>
            <a:rPr lang="en-US" baseline="0" dirty="0"/>
            <a:t> Stakeholder Input</a:t>
          </a:r>
          <a:endParaRPr lang="en-US" dirty="0"/>
        </a:p>
      </dgm:t>
    </dgm:pt>
    <dgm:pt modelId="{12777AA4-3C18-4BD0-8D2B-1B8868900B4D}" type="parTrans" cxnId="{62A6EB58-AA4F-4896-8FDB-5D16B3C860A9}">
      <dgm:prSet/>
      <dgm:spPr/>
      <dgm:t>
        <a:bodyPr/>
        <a:lstStyle/>
        <a:p>
          <a:endParaRPr lang="en-US"/>
        </a:p>
      </dgm:t>
    </dgm:pt>
    <dgm:pt modelId="{A85AE809-53BD-43E7-9114-422F24C96C76}" type="sibTrans" cxnId="{62A6EB58-AA4F-4896-8FDB-5D16B3C860A9}">
      <dgm:prSet/>
      <dgm:spPr/>
      <dgm:t>
        <a:bodyPr/>
        <a:lstStyle/>
        <a:p>
          <a:endParaRPr lang="en-US"/>
        </a:p>
      </dgm:t>
    </dgm:pt>
    <dgm:pt modelId="{65F3BDEE-1CFB-4277-B139-22982B184BDE}">
      <dgm:prSet phldrT="[Text]"/>
      <dgm:spPr/>
      <dgm:t>
        <a:bodyPr/>
        <a:lstStyle/>
        <a:p>
          <a:r>
            <a:rPr lang="en-US" dirty="0"/>
            <a:t>Project Proponents (Planning &amp; Development; DPW)</a:t>
          </a:r>
        </a:p>
        <a:p>
          <a:r>
            <a:rPr lang="en-US" dirty="0"/>
            <a:t>Town Officials (Select Board &amp; Planning Board)</a:t>
          </a:r>
        </a:p>
        <a:p>
          <a:r>
            <a:rPr lang="en-US" dirty="0"/>
            <a:t>Residents &amp; Local Business Owners</a:t>
          </a:r>
        </a:p>
      </dgm:t>
    </dgm:pt>
    <dgm:pt modelId="{4C254FBB-458D-4C14-B98A-44A4A9ED4F0C}" type="parTrans" cxnId="{022AF608-A98B-4A7F-A4ED-E6B4754038AA}">
      <dgm:prSet/>
      <dgm:spPr/>
      <dgm:t>
        <a:bodyPr/>
        <a:lstStyle/>
        <a:p>
          <a:endParaRPr lang="en-US"/>
        </a:p>
      </dgm:t>
    </dgm:pt>
    <dgm:pt modelId="{B6CEBAB9-E490-474B-A857-D59DBD1AAE8B}" type="sibTrans" cxnId="{022AF608-A98B-4A7F-A4ED-E6B4754038AA}">
      <dgm:prSet/>
      <dgm:spPr/>
      <dgm:t>
        <a:bodyPr/>
        <a:lstStyle/>
        <a:p>
          <a:endParaRPr lang="en-US"/>
        </a:p>
      </dgm:t>
    </dgm:pt>
    <dgm:pt modelId="{1B3BCA28-35E3-47FD-8B46-B1E4AFEC6C46}" type="pres">
      <dgm:prSet presAssocID="{3C825F39-7C70-4BC3-B5DE-2E56A98BE503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FCF52D2E-52A4-4A4C-AA35-5EC42AE5254D}" type="pres">
      <dgm:prSet presAssocID="{76AF8DCB-3A5F-4611-A8A6-07B3EAA1F2FA}" presName="composite" presStyleCnt="0"/>
      <dgm:spPr/>
    </dgm:pt>
    <dgm:pt modelId="{262C851C-2112-436D-B663-C46D8987410E}" type="pres">
      <dgm:prSet presAssocID="{76AF8DCB-3A5F-4611-A8A6-07B3EAA1F2FA}" presName="FirstChild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498193-C370-4DBC-8A02-03AFB9AB9DB0}" type="pres">
      <dgm:prSet presAssocID="{76AF8DCB-3A5F-4611-A8A6-07B3EAA1F2FA}" presName="Parent" presStyleLbl="alignNode1" presStyleIdx="0" presStyleCnt="4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D420BC-7EDC-4578-87C3-E3F3C7102CA1}" type="pres">
      <dgm:prSet presAssocID="{76AF8DCB-3A5F-4611-A8A6-07B3EAA1F2FA}" presName="Accent" presStyleLbl="parChTrans1D1" presStyleIdx="0" presStyleCnt="4"/>
      <dgm:spPr/>
    </dgm:pt>
    <dgm:pt modelId="{E82E4946-3A61-4F6B-AFEA-B46AABA016E3}" type="pres">
      <dgm:prSet presAssocID="{F16E51C0-4CC4-442E-89FC-B4715791E89A}" presName="sibTrans" presStyleCnt="0"/>
      <dgm:spPr/>
    </dgm:pt>
    <dgm:pt modelId="{07479F83-E65D-47DD-88B4-DE2CCBD789EF}" type="pres">
      <dgm:prSet presAssocID="{1B66171F-54C7-414B-A405-015A0F40E92E}" presName="composite" presStyleCnt="0"/>
      <dgm:spPr/>
    </dgm:pt>
    <dgm:pt modelId="{8F29F542-22A8-403C-8090-672BAA73D19D}" type="pres">
      <dgm:prSet presAssocID="{1B66171F-54C7-414B-A405-015A0F40E92E}" presName="FirstChild" presStyleLbl="revTx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182D1B-8BD5-4629-BC6C-FBB4449E8F17}" type="pres">
      <dgm:prSet presAssocID="{1B66171F-54C7-414B-A405-015A0F40E92E}" presName="Parent" presStyleLbl="alignNode1" presStyleIdx="1" presStyleCnt="4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CFB2CC-5412-47F7-8ADF-68162172FA1D}" type="pres">
      <dgm:prSet presAssocID="{1B66171F-54C7-414B-A405-015A0F40E92E}" presName="Accent" presStyleLbl="parChTrans1D1" presStyleIdx="1" presStyleCnt="4"/>
      <dgm:spPr/>
    </dgm:pt>
    <dgm:pt modelId="{E78D6B07-AAC5-49D4-A190-0797796CB9D4}" type="pres">
      <dgm:prSet presAssocID="{BA6FF1D6-F8EF-47F9-A0E5-CBE79674BD87}" presName="sibTrans" presStyleCnt="0"/>
      <dgm:spPr/>
    </dgm:pt>
    <dgm:pt modelId="{C7EAD58F-8E5A-42BB-9FA9-03802264E27F}" type="pres">
      <dgm:prSet presAssocID="{3C129E97-D822-4017-8CDA-01FC0EA6AAA7}" presName="composite" presStyleCnt="0"/>
      <dgm:spPr/>
    </dgm:pt>
    <dgm:pt modelId="{641F2C62-208A-43B3-B6F5-101E1E5D4060}" type="pres">
      <dgm:prSet presAssocID="{3C129E97-D822-4017-8CDA-01FC0EA6AAA7}" presName="FirstChild" presStyleLbl="revTx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DC69E1-A559-4A5B-8EC2-0E02F9EF4777}" type="pres">
      <dgm:prSet presAssocID="{3C129E97-D822-4017-8CDA-01FC0EA6AAA7}" presName="Parent" presStyleLbl="alignNode1" presStyleIdx="2" presStyleCnt="4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6F7F58-6ECD-4C9C-A61C-3F761155A2A6}" type="pres">
      <dgm:prSet presAssocID="{3C129E97-D822-4017-8CDA-01FC0EA6AAA7}" presName="Accent" presStyleLbl="parChTrans1D1" presStyleIdx="2" presStyleCnt="4"/>
      <dgm:spPr/>
    </dgm:pt>
    <dgm:pt modelId="{33648464-9522-4F21-9847-ED985C100AE7}" type="pres">
      <dgm:prSet presAssocID="{70F6D505-FB1F-4578-983C-EF1F9EA30279}" presName="sibTrans" presStyleCnt="0"/>
      <dgm:spPr/>
    </dgm:pt>
    <dgm:pt modelId="{5FA3E82E-AF41-4694-9595-0E8C2DE7C7A2}" type="pres">
      <dgm:prSet presAssocID="{21C66027-5F45-4337-AEA5-14725ACDF1BE}" presName="composite" presStyleCnt="0"/>
      <dgm:spPr/>
    </dgm:pt>
    <dgm:pt modelId="{ACAB6685-379A-406D-825C-233FF3DF1080}" type="pres">
      <dgm:prSet presAssocID="{21C66027-5F45-4337-AEA5-14725ACDF1BE}" presName="FirstChild" presStyleLbl="revTx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4218E7-8B3F-4FAB-A5E8-1DF57528025C}" type="pres">
      <dgm:prSet presAssocID="{21C66027-5F45-4337-AEA5-14725ACDF1BE}" presName="Parent" presStyleLbl="alignNode1" presStyleIdx="3" presStyleCnt="4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26D6EB-A2DE-42B9-9304-4519990F3E53}" type="pres">
      <dgm:prSet presAssocID="{21C66027-5F45-4337-AEA5-14725ACDF1BE}" presName="Accent" presStyleLbl="parChTrans1D1" presStyleIdx="3" presStyleCnt="4"/>
      <dgm:spPr/>
    </dgm:pt>
  </dgm:ptLst>
  <dgm:cxnLst>
    <dgm:cxn modelId="{506CA314-0665-4639-98B8-87C415B4AD63}" type="presOf" srcId="{D213FB01-4ECA-4E6C-B919-5E7412F0F565}" destId="{262C851C-2112-436D-B663-C46D8987410E}" srcOrd="0" destOrd="0" presId="urn:microsoft.com/office/officeart/2011/layout/TabList"/>
    <dgm:cxn modelId="{DCF80DC3-FD63-4A39-A1E1-E02C5FAC5C74}" type="presOf" srcId="{6191CE84-B0ED-4E55-91F0-E7A8C02D607B}" destId="{8F29F542-22A8-403C-8090-672BAA73D19D}" srcOrd="0" destOrd="0" presId="urn:microsoft.com/office/officeart/2011/layout/TabList"/>
    <dgm:cxn modelId="{C82F002A-801B-47B9-88AA-DC0214BC4DC4}" srcId="{3C825F39-7C70-4BC3-B5DE-2E56A98BE503}" destId="{76AF8DCB-3A5F-4611-A8A6-07B3EAA1F2FA}" srcOrd="0" destOrd="0" parTransId="{97648C72-BBDF-4BE6-8F95-F5A83A63F45F}" sibTransId="{F16E51C0-4CC4-442E-89FC-B4715791E89A}"/>
    <dgm:cxn modelId="{C18776AF-2B10-445F-BD2C-8465EAD3827A}" srcId="{76AF8DCB-3A5F-4611-A8A6-07B3EAA1F2FA}" destId="{D213FB01-4ECA-4E6C-B919-5E7412F0F565}" srcOrd="0" destOrd="0" parTransId="{72216D1D-0A4E-4A31-918E-EFEAD91C82BA}" sibTransId="{CE272033-316D-4C27-A807-8FF5367D4C7F}"/>
    <dgm:cxn modelId="{9FB3F9A1-F3FC-4C2E-AAA2-C5B54747C86D}" type="presOf" srcId="{3C825F39-7C70-4BC3-B5DE-2E56A98BE503}" destId="{1B3BCA28-35E3-47FD-8B46-B1E4AFEC6C46}" srcOrd="0" destOrd="0" presId="urn:microsoft.com/office/officeart/2011/layout/TabList"/>
    <dgm:cxn modelId="{022AF608-A98B-4A7F-A4ED-E6B4754038AA}" srcId="{21C66027-5F45-4337-AEA5-14725ACDF1BE}" destId="{65F3BDEE-1CFB-4277-B139-22982B184BDE}" srcOrd="0" destOrd="0" parTransId="{4C254FBB-458D-4C14-B98A-44A4A9ED4F0C}" sibTransId="{B6CEBAB9-E490-474B-A857-D59DBD1AAE8B}"/>
    <dgm:cxn modelId="{A26957A0-C8F2-4C8C-BFF2-CC65A536DBA7}" srcId="{3C825F39-7C70-4BC3-B5DE-2E56A98BE503}" destId="{1B66171F-54C7-414B-A405-015A0F40E92E}" srcOrd="1" destOrd="0" parTransId="{41E6D80D-90B1-4BFC-91B5-88439F5B6A55}" sibTransId="{BA6FF1D6-F8EF-47F9-A0E5-CBE79674BD87}"/>
    <dgm:cxn modelId="{6190AF5A-3B45-4C6B-BDAF-29D7C0979C71}" srcId="{1B66171F-54C7-414B-A405-015A0F40E92E}" destId="{6191CE84-B0ED-4E55-91F0-E7A8C02D607B}" srcOrd="0" destOrd="0" parTransId="{F5EEEB8B-B371-4668-B064-BEDE83CD5875}" sibTransId="{D5A363B6-BE07-41C9-B96A-49E61FE454E7}"/>
    <dgm:cxn modelId="{62A6EB58-AA4F-4896-8FDB-5D16B3C860A9}" srcId="{3C825F39-7C70-4BC3-B5DE-2E56A98BE503}" destId="{21C66027-5F45-4337-AEA5-14725ACDF1BE}" srcOrd="3" destOrd="0" parTransId="{12777AA4-3C18-4BD0-8D2B-1B8868900B4D}" sibTransId="{A85AE809-53BD-43E7-9114-422F24C96C76}"/>
    <dgm:cxn modelId="{45ED7039-DB76-4DCE-9E8F-C8B363E20E89}" type="presOf" srcId="{76AF8DCB-3A5F-4611-A8A6-07B3EAA1F2FA}" destId="{F8498193-C370-4DBC-8A02-03AFB9AB9DB0}" srcOrd="0" destOrd="0" presId="urn:microsoft.com/office/officeart/2011/layout/TabList"/>
    <dgm:cxn modelId="{705148B7-19AD-41B1-83EE-EABC42443766}" type="presOf" srcId="{A4E7AA47-F79A-4321-924F-0AFD3160FC86}" destId="{641F2C62-208A-43B3-B6F5-101E1E5D4060}" srcOrd="0" destOrd="0" presId="urn:microsoft.com/office/officeart/2011/layout/TabList"/>
    <dgm:cxn modelId="{66CFD968-9A8F-4C55-B87C-941FEAE5BBA6}" srcId="{3C129E97-D822-4017-8CDA-01FC0EA6AAA7}" destId="{A4E7AA47-F79A-4321-924F-0AFD3160FC86}" srcOrd="0" destOrd="0" parTransId="{CF3ABDE6-AC34-4BA2-9E66-CDFCCC42DB22}" sibTransId="{B705B766-8340-4D03-A094-BDF0E837D6BF}"/>
    <dgm:cxn modelId="{D6CA663D-2692-4B74-AE58-138BBCCC3F77}" type="presOf" srcId="{65F3BDEE-1CFB-4277-B139-22982B184BDE}" destId="{ACAB6685-379A-406D-825C-233FF3DF1080}" srcOrd="0" destOrd="0" presId="urn:microsoft.com/office/officeart/2011/layout/TabList"/>
    <dgm:cxn modelId="{01B124B2-F78F-4C0D-9B5B-3BBBE0821A06}" type="presOf" srcId="{1B66171F-54C7-414B-A405-015A0F40E92E}" destId="{B3182D1B-8BD5-4629-BC6C-FBB4449E8F17}" srcOrd="0" destOrd="0" presId="urn:microsoft.com/office/officeart/2011/layout/TabList"/>
    <dgm:cxn modelId="{A817ED52-52AE-4CE2-B596-9053FDB32723}" type="presOf" srcId="{3C129E97-D822-4017-8CDA-01FC0EA6AAA7}" destId="{58DC69E1-A559-4A5B-8EC2-0E02F9EF4777}" srcOrd="0" destOrd="0" presId="urn:microsoft.com/office/officeart/2011/layout/TabList"/>
    <dgm:cxn modelId="{00B12D3C-45D6-40C2-9C0A-99D69BB589AC}" type="presOf" srcId="{21C66027-5F45-4337-AEA5-14725ACDF1BE}" destId="{8D4218E7-8B3F-4FAB-A5E8-1DF57528025C}" srcOrd="0" destOrd="0" presId="urn:microsoft.com/office/officeart/2011/layout/TabList"/>
    <dgm:cxn modelId="{0EBBD1FB-1393-4D69-988D-F8FBA1C3CB3A}" srcId="{3C825F39-7C70-4BC3-B5DE-2E56A98BE503}" destId="{3C129E97-D822-4017-8CDA-01FC0EA6AAA7}" srcOrd="2" destOrd="0" parTransId="{5EA25D84-668B-43B6-B726-CFF120E469B7}" sibTransId="{70F6D505-FB1F-4578-983C-EF1F9EA30279}"/>
    <dgm:cxn modelId="{11E7372F-0121-408E-B9A5-0DCE48B7E971}" type="presParOf" srcId="{1B3BCA28-35E3-47FD-8B46-B1E4AFEC6C46}" destId="{FCF52D2E-52A4-4A4C-AA35-5EC42AE5254D}" srcOrd="0" destOrd="0" presId="urn:microsoft.com/office/officeart/2011/layout/TabList"/>
    <dgm:cxn modelId="{062DE8BC-A29E-4B6E-BC99-A2D94F497AE2}" type="presParOf" srcId="{FCF52D2E-52A4-4A4C-AA35-5EC42AE5254D}" destId="{262C851C-2112-436D-B663-C46D8987410E}" srcOrd="0" destOrd="0" presId="urn:microsoft.com/office/officeart/2011/layout/TabList"/>
    <dgm:cxn modelId="{B11CC5D4-D783-4B66-8DEA-20C2D61681BC}" type="presParOf" srcId="{FCF52D2E-52A4-4A4C-AA35-5EC42AE5254D}" destId="{F8498193-C370-4DBC-8A02-03AFB9AB9DB0}" srcOrd="1" destOrd="0" presId="urn:microsoft.com/office/officeart/2011/layout/TabList"/>
    <dgm:cxn modelId="{94C5BBAA-64C8-4635-8072-35C0D0C4CDE9}" type="presParOf" srcId="{FCF52D2E-52A4-4A4C-AA35-5EC42AE5254D}" destId="{C7D420BC-7EDC-4578-87C3-E3F3C7102CA1}" srcOrd="2" destOrd="0" presId="urn:microsoft.com/office/officeart/2011/layout/TabList"/>
    <dgm:cxn modelId="{B09DA700-3318-47C7-85D1-0F5E50255C3D}" type="presParOf" srcId="{1B3BCA28-35E3-47FD-8B46-B1E4AFEC6C46}" destId="{E82E4946-3A61-4F6B-AFEA-B46AABA016E3}" srcOrd="1" destOrd="0" presId="urn:microsoft.com/office/officeart/2011/layout/TabList"/>
    <dgm:cxn modelId="{C51F0F52-8400-49D2-A554-3EA5A3B81BEE}" type="presParOf" srcId="{1B3BCA28-35E3-47FD-8B46-B1E4AFEC6C46}" destId="{07479F83-E65D-47DD-88B4-DE2CCBD789EF}" srcOrd="2" destOrd="0" presId="urn:microsoft.com/office/officeart/2011/layout/TabList"/>
    <dgm:cxn modelId="{76DE4EA6-8F34-4E16-8267-D0EE0973E1C2}" type="presParOf" srcId="{07479F83-E65D-47DD-88B4-DE2CCBD789EF}" destId="{8F29F542-22A8-403C-8090-672BAA73D19D}" srcOrd="0" destOrd="0" presId="urn:microsoft.com/office/officeart/2011/layout/TabList"/>
    <dgm:cxn modelId="{07689514-8242-4F95-9288-01EF839B771C}" type="presParOf" srcId="{07479F83-E65D-47DD-88B4-DE2CCBD789EF}" destId="{B3182D1B-8BD5-4629-BC6C-FBB4449E8F17}" srcOrd="1" destOrd="0" presId="urn:microsoft.com/office/officeart/2011/layout/TabList"/>
    <dgm:cxn modelId="{4F58809B-9F85-41B1-9B85-3726E5669651}" type="presParOf" srcId="{07479F83-E65D-47DD-88B4-DE2CCBD789EF}" destId="{56CFB2CC-5412-47F7-8ADF-68162172FA1D}" srcOrd="2" destOrd="0" presId="urn:microsoft.com/office/officeart/2011/layout/TabList"/>
    <dgm:cxn modelId="{6AF9CCA2-4C21-4CDF-9BBA-0E87885930D6}" type="presParOf" srcId="{1B3BCA28-35E3-47FD-8B46-B1E4AFEC6C46}" destId="{E78D6B07-AAC5-49D4-A190-0797796CB9D4}" srcOrd="3" destOrd="0" presId="urn:microsoft.com/office/officeart/2011/layout/TabList"/>
    <dgm:cxn modelId="{160B7CAE-D369-4D31-8F1B-02AB2EF49D00}" type="presParOf" srcId="{1B3BCA28-35E3-47FD-8B46-B1E4AFEC6C46}" destId="{C7EAD58F-8E5A-42BB-9FA9-03802264E27F}" srcOrd="4" destOrd="0" presId="urn:microsoft.com/office/officeart/2011/layout/TabList"/>
    <dgm:cxn modelId="{9E4F41B0-61B6-4DE9-898D-04E006535F29}" type="presParOf" srcId="{C7EAD58F-8E5A-42BB-9FA9-03802264E27F}" destId="{641F2C62-208A-43B3-B6F5-101E1E5D4060}" srcOrd="0" destOrd="0" presId="urn:microsoft.com/office/officeart/2011/layout/TabList"/>
    <dgm:cxn modelId="{D940BC3C-EADA-4318-A05A-FB820EC8C949}" type="presParOf" srcId="{C7EAD58F-8E5A-42BB-9FA9-03802264E27F}" destId="{58DC69E1-A559-4A5B-8EC2-0E02F9EF4777}" srcOrd="1" destOrd="0" presId="urn:microsoft.com/office/officeart/2011/layout/TabList"/>
    <dgm:cxn modelId="{56D374E2-49EF-415D-A165-D0C9BA78C6B5}" type="presParOf" srcId="{C7EAD58F-8E5A-42BB-9FA9-03802264E27F}" destId="{536F7F58-6ECD-4C9C-A61C-3F761155A2A6}" srcOrd="2" destOrd="0" presId="urn:microsoft.com/office/officeart/2011/layout/TabList"/>
    <dgm:cxn modelId="{64CD03F3-C675-4636-97DC-49AA27FEDC7F}" type="presParOf" srcId="{1B3BCA28-35E3-47FD-8B46-B1E4AFEC6C46}" destId="{33648464-9522-4F21-9847-ED985C100AE7}" srcOrd="5" destOrd="0" presId="urn:microsoft.com/office/officeart/2011/layout/TabList"/>
    <dgm:cxn modelId="{36B40B86-99FC-41EC-BDC1-6302E7336A74}" type="presParOf" srcId="{1B3BCA28-35E3-47FD-8B46-B1E4AFEC6C46}" destId="{5FA3E82E-AF41-4694-9595-0E8C2DE7C7A2}" srcOrd="6" destOrd="0" presId="urn:microsoft.com/office/officeart/2011/layout/TabList"/>
    <dgm:cxn modelId="{C4146D0C-E911-4D15-B91E-5E8BCEE6CC9F}" type="presParOf" srcId="{5FA3E82E-AF41-4694-9595-0E8C2DE7C7A2}" destId="{ACAB6685-379A-406D-825C-233FF3DF1080}" srcOrd="0" destOrd="0" presId="urn:microsoft.com/office/officeart/2011/layout/TabList"/>
    <dgm:cxn modelId="{E778C448-9172-49DA-A2AD-1B1120088EDA}" type="presParOf" srcId="{5FA3E82E-AF41-4694-9595-0E8C2DE7C7A2}" destId="{8D4218E7-8B3F-4FAB-A5E8-1DF57528025C}" srcOrd="1" destOrd="0" presId="urn:microsoft.com/office/officeart/2011/layout/TabList"/>
    <dgm:cxn modelId="{B3447AE0-F40B-461C-83FE-513E73EAFB67}" type="presParOf" srcId="{5FA3E82E-AF41-4694-9595-0E8C2DE7C7A2}" destId="{1426D6EB-A2DE-42B9-9304-4519990F3E53}" srcOrd="2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72816B6-E919-41EE-B46A-B402122AE4E8}" type="doc">
      <dgm:prSet loTypeId="urn:microsoft.com/office/officeart/2005/8/layout/hChevron3" loCatId="process" qsTypeId="urn:microsoft.com/office/officeart/2005/8/quickstyle/simple1" qsCatId="simple" csTypeId="urn:microsoft.com/office/officeart/2005/8/colors/accent2_3" csCatId="accent2" phldr="1"/>
      <dgm:spPr/>
    </dgm:pt>
    <dgm:pt modelId="{4EC4DA87-0FA6-4ABB-A480-96F6C126A673}">
      <dgm:prSet phldrT="[Text]"/>
      <dgm:spPr/>
      <dgm:t>
        <a:bodyPr/>
        <a:lstStyle/>
        <a:p>
          <a:r>
            <a:rPr lang="en-US" dirty="0"/>
            <a:t>10% Design</a:t>
          </a:r>
        </a:p>
        <a:p>
          <a:r>
            <a:rPr lang="en-US" dirty="0"/>
            <a:t>(November ‘17)</a:t>
          </a:r>
        </a:p>
      </dgm:t>
    </dgm:pt>
    <dgm:pt modelId="{FE9346D1-9069-4C04-AFD6-AF85E5317759}" type="parTrans" cxnId="{DDF52D39-0D4F-458A-B56C-7D97520BF642}">
      <dgm:prSet/>
      <dgm:spPr/>
      <dgm:t>
        <a:bodyPr/>
        <a:lstStyle/>
        <a:p>
          <a:endParaRPr lang="en-US"/>
        </a:p>
      </dgm:t>
    </dgm:pt>
    <dgm:pt modelId="{2F227E34-8B28-4936-98CB-BE6D1F3E6AAE}" type="sibTrans" cxnId="{DDF52D39-0D4F-458A-B56C-7D97520BF642}">
      <dgm:prSet/>
      <dgm:spPr/>
      <dgm:t>
        <a:bodyPr/>
        <a:lstStyle/>
        <a:p>
          <a:endParaRPr lang="en-US"/>
        </a:p>
      </dgm:t>
    </dgm:pt>
    <dgm:pt modelId="{B5E7A756-F379-471C-86BB-0BEB9D207018}">
      <dgm:prSet phldrT="[Text]"/>
      <dgm:spPr/>
      <dgm:t>
        <a:bodyPr/>
        <a:lstStyle/>
        <a:p>
          <a:r>
            <a:rPr lang="en-US" dirty="0"/>
            <a:t>25% Design</a:t>
          </a:r>
        </a:p>
        <a:p>
          <a:r>
            <a:rPr lang="en-US" dirty="0"/>
            <a:t>(January ‘18)</a:t>
          </a:r>
        </a:p>
      </dgm:t>
    </dgm:pt>
    <dgm:pt modelId="{356A90C9-181A-4886-B5D1-91A9A230CA94}" type="parTrans" cxnId="{2A4BDC84-AEF4-42B2-AD96-7DF10835A15C}">
      <dgm:prSet/>
      <dgm:spPr/>
      <dgm:t>
        <a:bodyPr/>
        <a:lstStyle/>
        <a:p>
          <a:endParaRPr lang="en-US"/>
        </a:p>
      </dgm:t>
    </dgm:pt>
    <dgm:pt modelId="{FEC00A71-38AC-4AB9-A4D5-2D4CA31D31AB}" type="sibTrans" cxnId="{2A4BDC84-AEF4-42B2-AD96-7DF10835A15C}">
      <dgm:prSet/>
      <dgm:spPr/>
      <dgm:t>
        <a:bodyPr/>
        <a:lstStyle/>
        <a:p>
          <a:endParaRPr lang="en-US"/>
        </a:p>
      </dgm:t>
    </dgm:pt>
    <dgm:pt modelId="{CF91942B-DC80-4EE9-B02B-CD2C043D6BA6}">
      <dgm:prSet phldrT="[Text]"/>
      <dgm:spPr/>
      <dgm:t>
        <a:bodyPr/>
        <a:lstStyle/>
        <a:p>
          <a:r>
            <a:rPr lang="en-US" dirty="0"/>
            <a:t>75% Design</a:t>
          </a:r>
        </a:p>
        <a:p>
          <a:r>
            <a:rPr lang="en-US" dirty="0"/>
            <a:t>(June ‘18)</a:t>
          </a:r>
        </a:p>
      </dgm:t>
    </dgm:pt>
    <dgm:pt modelId="{2453375F-5B7D-46A6-B48E-AF3703C4CFD9}" type="parTrans" cxnId="{652B039E-1ABB-4951-9616-BF8562442ADE}">
      <dgm:prSet/>
      <dgm:spPr/>
      <dgm:t>
        <a:bodyPr/>
        <a:lstStyle/>
        <a:p>
          <a:endParaRPr lang="en-US"/>
        </a:p>
      </dgm:t>
    </dgm:pt>
    <dgm:pt modelId="{F25BE660-D66D-46AF-A64C-6AC4296D8A4E}" type="sibTrans" cxnId="{652B039E-1ABB-4951-9616-BF8562442ADE}">
      <dgm:prSet/>
      <dgm:spPr/>
      <dgm:t>
        <a:bodyPr/>
        <a:lstStyle/>
        <a:p>
          <a:endParaRPr lang="en-US"/>
        </a:p>
      </dgm:t>
    </dgm:pt>
    <dgm:pt modelId="{BADCA808-A82E-43EF-8ACF-2F0E080AC512}">
      <dgm:prSet phldrT="[Text]"/>
      <dgm:spPr/>
      <dgm:t>
        <a:bodyPr/>
        <a:lstStyle/>
        <a:p>
          <a:r>
            <a:rPr lang="en-US" dirty="0"/>
            <a:t>100% / PSE Design</a:t>
          </a:r>
        </a:p>
        <a:p>
          <a:r>
            <a:rPr lang="en-US" dirty="0"/>
            <a:t>(December ‘18)</a:t>
          </a:r>
        </a:p>
      </dgm:t>
    </dgm:pt>
    <dgm:pt modelId="{754A7048-E180-45AF-A441-9A5EB667AFAA}" type="parTrans" cxnId="{52026332-D4A2-4E98-8B33-7928FC211F25}">
      <dgm:prSet/>
      <dgm:spPr/>
      <dgm:t>
        <a:bodyPr/>
        <a:lstStyle/>
        <a:p>
          <a:endParaRPr lang="en-US"/>
        </a:p>
      </dgm:t>
    </dgm:pt>
    <dgm:pt modelId="{A823C832-AE78-469E-A525-C82D816BC195}" type="sibTrans" cxnId="{52026332-D4A2-4E98-8B33-7928FC211F25}">
      <dgm:prSet/>
      <dgm:spPr/>
      <dgm:t>
        <a:bodyPr/>
        <a:lstStyle/>
        <a:p>
          <a:endParaRPr lang="en-US"/>
        </a:p>
      </dgm:t>
    </dgm:pt>
    <dgm:pt modelId="{667AEFA0-BCDC-4B10-826C-93C23D84D1F4}">
      <dgm:prSet phldrT="[Text]"/>
      <dgm:spPr/>
      <dgm:t>
        <a:bodyPr/>
        <a:lstStyle/>
        <a:p>
          <a:r>
            <a:rPr lang="en-US" dirty="0"/>
            <a:t>Construction</a:t>
          </a:r>
        </a:p>
        <a:p>
          <a:r>
            <a:rPr lang="en-US" dirty="0"/>
            <a:t>(Spring 2020)</a:t>
          </a:r>
        </a:p>
      </dgm:t>
    </dgm:pt>
    <dgm:pt modelId="{E080128D-496F-46D2-AEF3-241F849E448D}" type="parTrans" cxnId="{7D7E59F0-8923-46A9-AEDC-2A95C85830D3}">
      <dgm:prSet/>
      <dgm:spPr/>
      <dgm:t>
        <a:bodyPr/>
        <a:lstStyle/>
        <a:p>
          <a:endParaRPr lang="en-US"/>
        </a:p>
      </dgm:t>
    </dgm:pt>
    <dgm:pt modelId="{C4538AA4-4AFA-4433-853B-B46B1293C00E}" type="sibTrans" cxnId="{7D7E59F0-8923-46A9-AEDC-2A95C85830D3}">
      <dgm:prSet/>
      <dgm:spPr/>
      <dgm:t>
        <a:bodyPr/>
        <a:lstStyle/>
        <a:p>
          <a:endParaRPr lang="en-US"/>
        </a:p>
      </dgm:t>
    </dgm:pt>
    <dgm:pt modelId="{53401E9B-A868-4A4A-BA15-AFBCCBEB5C76}" type="pres">
      <dgm:prSet presAssocID="{672816B6-E919-41EE-B46A-B402122AE4E8}" presName="Name0" presStyleCnt="0">
        <dgm:presLayoutVars>
          <dgm:dir/>
          <dgm:resizeHandles val="exact"/>
        </dgm:presLayoutVars>
      </dgm:prSet>
      <dgm:spPr/>
    </dgm:pt>
    <dgm:pt modelId="{3D624D56-1AEE-4BDD-A11F-04C632DFD6C8}" type="pres">
      <dgm:prSet presAssocID="{4EC4DA87-0FA6-4ABB-A480-96F6C126A673}" presName="parTxOnly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93ED2C-512C-4A8A-BE4C-8B2E1E3CA5A1}" type="pres">
      <dgm:prSet presAssocID="{2F227E34-8B28-4936-98CB-BE6D1F3E6AAE}" presName="parSpace" presStyleCnt="0"/>
      <dgm:spPr/>
    </dgm:pt>
    <dgm:pt modelId="{B3EAFEF6-75A0-4869-B53D-E33CF7BB2E97}" type="pres">
      <dgm:prSet presAssocID="{B5E7A756-F379-471C-86BB-0BEB9D207018}" presName="parTxOnly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39529A-1FB1-400E-B0B6-8F8775E77016}" type="pres">
      <dgm:prSet presAssocID="{FEC00A71-38AC-4AB9-A4D5-2D4CA31D31AB}" presName="parSpace" presStyleCnt="0"/>
      <dgm:spPr/>
    </dgm:pt>
    <dgm:pt modelId="{D2405F5F-B2F4-4D7A-B44E-C4B9582200F6}" type="pres">
      <dgm:prSet presAssocID="{CF91942B-DC80-4EE9-B02B-CD2C043D6BA6}" presName="parTxOnly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BED1A9-CCB1-45C7-ADCE-BEB64795DF12}" type="pres">
      <dgm:prSet presAssocID="{F25BE660-D66D-46AF-A64C-6AC4296D8A4E}" presName="parSpace" presStyleCnt="0"/>
      <dgm:spPr/>
    </dgm:pt>
    <dgm:pt modelId="{5DFBAE36-5D59-41E8-AB57-45F945056A64}" type="pres">
      <dgm:prSet presAssocID="{BADCA808-A82E-43EF-8ACF-2F0E080AC512}" presName="parTxOnly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2166EA-90B0-4074-825D-FE10451EFD7B}" type="pres">
      <dgm:prSet presAssocID="{A823C832-AE78-469E-A525-C82D816BC195}" presName="parSpace" presStyleCnt="0"/>
      <dgm:spPr/>
    </dgm:pt>
    <dgm:pt modelId="{2D74C609-B43F-41F3-A016-92CEA1DF0513}" type="pres">
      <dgm:prSet presAssocID="{667AEFA0-BCDC-4B10-826C-93C23D84D1F4}" presName="parTxOnly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A4BDC84-AEF4-42B2-AD96-7DF10835A15C}" srcId="{672816B6-E919-41EE-B46A-B402122AE4E8}" destId="{B5E7A756-F379-471C-86BB-0BEB9D207018}" srcOrd="1" destOrd="0" parTransId="{356A90C9-181A-4886-B5D1-91A9A230CA94}" sibTransId="{FEC00A71-38AC-4AB9-A4D5-2D4CA31D31AB}"/>
    <dgm:cxn modelId="{125ECF90-C59E-457E-A498-EC4F69AAD7B7}" type="presOf" srcId="{672816B6-E919-41EE-B46A-B402122AE4E8}" destId="{53401E9B-A868-4A4A-BA15-AFBCCBEB5C76}" srcOrd="0" destOrd="0" presId="urn:microsoft.com/office/officeart/2005/8/layout/hChevron3"/>
    <dgm:cxn modelId="{3A295FCE-D923-4383-8F1A-ACF1BE7E9D03}" type="presOf" srcId="{CF91942B-DC80-4EE9-B02B-CD2C043D6BA6}" destId="{D2405F5F-B2F4-4D7A-B44E-C4B9582200F6}" srcOrd="0" destOrd="0" presId="urn:microsoft.com/office/officeart/2005/8/layout/hChevron3"/>
    <dgm:cxn modelId="{9BA818CD-8FFF-4ACA-8D2A-8B0FDF6826A2}" type="presOf" srcId="{667AEFA0-BCDC-4B10-826C-93C23D84D1F4}" destId="{2D74C609-B43F-41F3-A016-92CEA1DF0513}" srcOrd="0" destOrd="0" presId="urn:microsoft.com/office/officeart/2005/8/layout/hChevron3"/>
    <dgm:cxn modelId="{52026332-D4A2-4E98-8B33-7928FC211F25}" srcId="{672816B6-E919-41EE-B46A-B402122AE4E8}" destId="{BADCA808-A82E-43EF-8ACF-2F0E080AC512}" srcOrd="3" destOrd="0" parTransId="{754A7048-E180-45AF-A441-9A5EB667AFAA}" sibTransId="{A823C832-AE78-469E-A525-C82D816BC195}"/>
    <dgm:cxn modelId="{652B039E-1ABB-4951-9616-BF8562442ADE}" srcId="{672816B6-E919-41EE-B46A-B402122AE4E8}" destId="{CF91942B-DC80-4EE9-B02B-CD2C043D6BA6}" srcOrd="2" destOrd="0" parTransId="{2453375F-5B7D-46A6-B48E-AF3703C4CFD9}" sibTransId="{F25BE660-D66D-46AF-A64C-6AC4296D8A4E}"/>
    <dgm:cxn modelId="{F804FE11-9253-4175-877D-F4D31D59C9D3}" type="presOf" srcId="{B5E7A756-F379-471C-86BB-0BEB9D207018}" destId="{B3EAFEF6-75A0-4869-B53D-E33CF7BB2E97}" srcOrd="0" destOrd="0" presId="urn:microsoft.com/office/officeart/2005/8/layout/hChevron3"/>
    <dgm:cxn modelId="{8379A194-666B-4915-AD98-74D0CB6C79D5}" type="presOf" srcId="{BADCA808-A82E-43EF-8ACF-2F0E080AC512}" destId="{5DFBAE36-5D59-41E8-AB57-45F945056A64}" srcOrd="0" destOrd="0" presId="urn:microsoft.com/office/officeart/2005/8/layout/hChevron3"/>
    <dgm:cxn modelId="{9477F59F-6EE2-4CCF-93FF-3A2A147FC417}" type="presOf" srcId="{4EC4DA87-0FA6-4ABB-A480-96F6C126A673}" destId="{3D624D56-1AEE-4BDD-A11F-04C632DFD6C8}" srcOrd="0" destOrd="0" presId="urn:microsoft.com/office/officeart/2005/8/layout/hChevron3"/>
    <dgm:cxn modelId="{DDF52D39-0D4F-458A-B56C-7D97520BF642}" srcId="{672816B6-E919-41EE-B46A-B402122AE4E8}" destId="{4EC4DA87-0FA6-4ABB-A480-96F6C126A673}" srcOrd="0" destOrd="0" parTransId="{FE9346D1-9069-4C04-AFD6-AF85E5317759}" sibTransId="{2F227E34-8B28-4936-98CB-BE6D1F3E6AAE}"/>
    <dgm:cxn modelId="{7D7E59F0-8923-46A9-AEDC-2A95C85830D3}" srcId="{672816B6-E919-41EE-B46A-B402122AE4E8}" destId="{667AEFA0-BCDC-4B10-826C-93C23D84D1F4}" srcOrd="4" destOrd="0" parTransId="{E080128D-496F-46D2-AEF3-241F849E448D}" sibTransId="{C4538AA4-4AFA-4433-853B-B46B1293C00E}"/>
    <dgm:cxn modelId="{999D157D-A2F6-44B9-A864-5D11EBC67DF0}" type="presParOf" srcId="{53401E9B-A868-4A4A-BA15-AFBCCBEB5C76}" destId="{3D624D56-1AEE-4BDD-A11F-04C632DFD6C8}" srcOrd="0" destOrd="0" presId="urn:microsoft.com/office/officeart/2005/8/layout/hChevron3"/>
    <dgm:cxn modelId="{09B09281-151A-43F7-9C9F-097FF8870D56}" type="presParOf" srcId="{53401E9B-A868-4A4A-BA15-AFBCCBEB5C76}" destId="{C793ED2C-512C-4A8A-BE4C-8B2E1E3CA5A1}" srcOrd="1" destOrd="0" presId="urn:microsoft.com/office/officeart/2005/8/layout/hChevron3"/>
    <dgm:cxn modelId="{B3417989-297C-4D07-AC9F-7ECD80B97BDD}" type="presParOf" srcId="{53401E9B-A868-4A4A-BA15-AFBCCBEB5C76}" destId="{B3EAFEF6-75A0-4869-B53D-E33CF7BB2E97}" srcOrd="2" destOrd="0" presId="urn:microsoft.com/office/officeart/2005/8/layout/hChevron3"/>
    <dgm:cxn modelId="{B926848F-5B6D-44D6-830F-79657C7231B4}" type="presParOf" srcId="{53401E9B-A868-4A4A-BA15-AFBCCBEB5C76}" destId="{1139529A-1FB1-400E-B0B6-8F8775E77016}" srcOrd="3" destOrd="0" presId="urn:microsoft.com/office/officeart/2005/8/layout/hChevron3"/>
    <dgm:cxn modelId="{B0F722D6-2AA0-4FAB-B7F6-41B8365B89DC}" type="presParOf" srcId="{53401E9B-A868-4A4A-BA15-AFBCCBEB5C76}" destId="{D2405F5F-B2F4-4D7A-B44E-C4B9582200F6}" srcOrd="4" destOrd="0" presId="urn:microsoft.com/office/officeart/2005/8/layout/hChevron3"/>
    <dgm:cxn modelId="{26A1FAD3-3E60-4295-96B7-547628DD51E5}" type="presParOf" srcId="{53401E9B-A868-4A4A-BA15-AFBCCBEB5C76}" destId="{35BED1A9-CCB1-45C7-ADCE-BEB64795DF12}" srcOrd="5" destOrd="0" presId="urn:microsoft.com/office/officeart/2005/8/layout/hChevron3"/>
    <dgm:cxn modelId="{1895686B-DE03-4707-8871-7FE7754D120D}" type="presParOf" srcId="{53401E9B-A868-4A4A-BA15-AFBCCBEB5C76}" destId="{5DFBAE36-5D59-41E8-AB57-45F945056A64}" srcOrd="6" destOrd="0" presId="urn:microsoft.com/office/officeart/2005/8/layout/hChevron3"/>
    <dgm:cxn modelId="{8934330A-1A49-45A7-BFEF-578A7D05661B}" type="presParOf" srcId="{53401E9B-A868-4A4A-BA15-AFBCCBEB5C76}" destId="{182166EA-90B0-4074-825D-FE10451EFD7B}" srcOrd="7" destOrd="0" presId="urn:microsoft.com/office/officeart/2005/8/layout/hChevron3"/>
    <dgm:cxn modelId="{8575BB91-0380-4654-9F12-13ECC8073A9F}" type="presParOf" srcId="{53401E9B-A868-4A4A-BA15-AFBCCBEB5C76}" destId="{2D74C609-B43F-41F3-A016-92CEA1DF0513}" srcOrd="8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72DC2D48-A0E8-452D-89EC-0702C2493B42}" type="datetimeFigureOut">
              <a:rPr lang="en-US"/>
              <a:pPr>
                <a:defRPr/>
              </a:pPr>
              <a:t>1/23/2020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4C68B90-1066-4016-9788-C1986C2ADAC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266748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dirty="0"/>
              <a:t>DLL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5DDA96E-2B67-4B8D-B679-FF2CD3F33D98}" type="slidenum">
              <a:rPr lang="en-US" altLang="en-US"/>
              <a:pPr eaLnBrk="1" hangingPunct="1"/>
              <a:t>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36549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ADF</a:t>
            </a:r>
          </a:p>
          <a:p>
            <a:r>
              <a:rPr lang="en-US" dirty="0"/>
              <a:t>1 – Pedestrian (3.72)</a:t>
            </a:r>
          </a:p>
          <a:p>
            <a:r>
              <a:rPr lang="en-US" dirty="0"/>
              <a:t>2 – Parking (3.25)</a:t>
            </a:r>
          </a:p>
          <a:p>
            <a:r>
              <a:rPr lang="en-US" dirty="0"/>
              <a:t>3 – Bicycle (3.17)</a:t>
            </a:r>
          </a:p>
          <a:p>
            <a:r>
              <a:rPr lang="en-US" dirty="0"/>
              <a:t>4 – Landscaping (3.04)</a:t>
            </a:r>
          </a:p>
          <a:p>
            <a:r>
              <a:rPr lang="en-US" dirty="0"/>
              <a:t>5 – Bus  (1.83)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68B90-1066-4016-9788-C1986C2ADAC0}" type="slidenum">
              <a:rPr lang="en-US" altLang="en-US" smtClean="0"/>
              <a:pPr/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992541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ADF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68B90-1066-4016-9788-C1986C2ADAC0}" type="slidenum">
              <a:rPr lang="en-US" altLang="en-US" smtClean="0"/>
              <a:pPr/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615308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68B90-1066-4016-9788-C1986C2ADAC0}" type="slidenum">
              <a:rPr lang="en-US" altLang="en-US" smtClean="0"/>
              <a:pPr/>
              <a:t>12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665072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ADF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“Parking Compromise”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Reduction in on street parking for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1. Safety improvements (ISD)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2. Multi-modal accommodations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3. Streetscape amenities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Mitigation of parking loss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Existing abundance of on-street parking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Additional off-street and side street parking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New short-term parking regulations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68B90-1066-4016-9788-C1986C2ADAC0}" type="slidenum">
              <a:rPr lang="en-US" altLang="en-US" smtClean="0"/>
              <a:pPr/>
              <a:t>13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184111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DLL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68B90-1066-4016-9788-C1986C2ADAC0}" type="slidenum">
              <a:rPr lang="en-US" altLang="en-US" smtClean="0"/>
              <a:pPr/>
              <a:t>14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4281512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DLL</a:t>
            </a:r>
          </a:p>
          <a:p>
            <a:r>
              <a:rPr lang="en-US" dirty="0"/>
              <a:t>Deficiencies (utilities, pedestrian, bicycle, safety, roadway)</a:t>
            </a:r>
          </a:p>
          <a:p>
            <a:r>
              <a:rPr lang="en-US" dirty="0"/>
              <a:t>Drawbacks (limited control of design process, conformance to state &amp; national standards)</a:t>
            </a:r>
          </a:p>
          <a:p>
            <a:r>
              <a:rPr lang="en-US" dirty="0"/>
              <a:t>Benefits:  leverage funding to improve corridor with utility improvements &amp; economic growth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68B90-1066-4016-9788-C1986C2ADAC0}" type="slidenum">
              <a:rPr lang="en-US" altLang="en-US" smtClean="0"/>
              <a:pPr/>
              <a:t>15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38952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68B90-1066-4016-9788-C1986C2ADAC0}" type="slidenum">
              <a:rPr lang="en-US" altLang="en-US" smtClean="0"/>
              <a:pPr/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040450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68B90-1066-4016-9788-C1986C2ADAC0}" type="slidenum">
              <a:rPr lang="en-US" altLang="en-US" smtClean="0"/>
              <a:pPr/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516838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68B90-1066-4016-9788-C1986C2ADAC0}" type="slidenum">
              <a:rPr lang="en-US" altLang="en-US" smtClean="0"/>
              <a:pPr/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174096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ADF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Biggest accident clusters at Summer &amp; Grove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68B90-1066-4016-9788-C1986C2ADAC0}" type="slidenum">
              <a:rPr lang="en-US" altLang="en-US" smtClean="0"/>
              <a:pPr/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680261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ADF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68B90-1066-4016-9788-C1986C2ADAC0}" type="slidenum">
              <a:rPr lang="en-US" altLang="en-US" smtClean="0"/>
              <a:pPr/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936540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ADF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68B90-1066-4016-9788-C1986C2ADAC0}" type="slidenum">
              <a:rPr lang="en-US" altLang="en-US" smtClean="0"/>
              <a:pPr/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782020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ADF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68B90-1066-4016-9788-C1986C2ADAC0}" type="slidenum">
              <a:rPr lang="en-US" altLang="en-US" smtClean="0"/>
              <a:pPr/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420611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ADF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68B90-1066-4016-9788-C1986C2ADAC0}" type="slidenum">
              <a:rPr lang="en-US" altLang="en-US" smtClean="0"/>
              <a:pPr/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91574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1"/>
          <p:cNvSpPr/>
          <p:nvPr/>
        </p:nvSpPr>
        <p:spPr>
          <a:xfrm>
            <a:off x="-9525" y="-7938"/>
            <a:ext cx="9156700" cy="1308101"/>
          </a:xfrm>
          <a:custGeom>
            <a:avLst/>
            <a:gdLst>
              <a:gd name="connsiteX0" fmla="*/ 0 w 10183906"/>
              <a:gd name="connsiteY0" fmla="*/ 981635 h 1963269"/>
              <a:gd name="connsiteX1" fmla="*/ 5091953 w 10183906"/>
              <a:gd name="connsiteY1" fmla="*/ 0 h 1963269"/>
              <a:gd name="connsiteX2" fmla="*/ 10183906 w 10183906"/>
              <a:gd name="connsiteY2" fmla="*/ 981635 h 1963269"/>
              <a:gd name="connsiteX3" fmla="*/ 5091953 w 10183906"/>
              <a:gd name="connsiteY3" fmla="*/ 1963270 h 1963269"/>
              <a:gd name="connsiteX4" fmla="*/ 0 w 10183906"/>
              <a:gd name="connsiteY4" fmla="*/ 981635 h 1963269"/>
              <a:gd name="connsiteX0" fmla="*/ 0 w 10183906"/>
              <a:gd name="connsiteY0" fmla="*/ 981635 h 1963270"/>
              <a:gd name="connsiteX1" fmla="*/ 5091953 w 10183906"/>
              <a:gd name="connsiteY1" fmla="*/ 0 h 1963270"/>
              <a:gd name="connsiteX2" fmla="*/ 10183906 w 10183906"/>
              <a:gd name="connsiteY2" fmla="*/ 981635 h 1963270"/>
              <a:gd name="connsiteX3" fmla="*/ 5091953 w 10183906"/>
              <a:gd name="connsiteY3" fmla="*/ 1963270 h 1963270"/>
              <a:gd name="connsiteX4" fmla="*/ 0 w 10183906"/>
              <a:gd name="connsiteY4" fmla="*/ 981635 h 1963270"/>
              <a:gd name="connsiteX0" fmla="*/ 636491 w 10820397"/>
              <a:gd name="connsiteY0" fmla="*/ 981648 h 1963283"/>
              <a:gd name="connsiteX1" fmla="*/ 636496 w 10820397"/>
              <a:gd name="connsiteY1" fmla="*/ 959235 h 1963283"/>
              <a:gd name="connsiteX2" fmla="*/ 5728444 w 10820397"/>
              <a:gd name="connsiteY2" fmla="*/ 13 h 1963283"/>
              <a:gd name="connsiteX3" fmla="*/ 10820397 w 10820397"/>
              <a:gd name="connsiteY3" fmla="*/ 981648 h 1963283"/>
              <a:gd name="connsiteX4" fmla="*/ 5728444 w 10820397"/>
              <a:gd name="connsiteY4" fmla="*/ 1963283 h 1963283"/>
              <a:gd name="connsiteX5" fmla="*/ 636491 w 10820397"/>
              <a:gd name="connsiteY5" fmla="*/ 981648 h 1963283"/>
              <a:gd name="connsiteX0" fmla="*/ 597586 w 10862174"/>
              <a:gd name="connsiteY0" fmla="*/ 1528495 h 2012051"/>
              <a:gd name="connsiteX1" fmla="*/ 678273 w 10862174"/>
              <a:gd name="connsiteY1" fmla="*/ 959235 h 2012051"/>
              <a:gd name="connsiteX2" fmla="*/ 5770221 w 10862174"/>
              <a:gd name="connsiteY2" fmla="*/ 13 h 2012051"/>
              <a:gd name="connsiteX3" fmla="*/ 10862174 w 10862174"/>
              <a:gd name="connsiteY3" fmla="*/ 981648 h 2012051"/>
              <a:gd name="connsiteX4" fmla="*/ 5770221 w 10862174"/>
              <a:gd name="connsiteY4" fmla="*/ 1963283 h 2012051"/>
              <a:gd name="connsiteX5" fmla="*/ 597586 w 10862174"/>
              <a:gd name="connsiteY5" fmla="*/ 1528495 h 2012051"/>
              <a:gd name="connsiteX0" fmla="*/ 373669 w 10638257"/>
              <a:gd name="connsiteY0" fmla="*/ 1531790 h 1982885"/>
              <a:gd name="connsiteX1" fmla="*/ 968707 w 10638257"/>
              <a:gd name="connsiteY1" fmla="*/ 676780 h 1982885"/>
              <a:gd name="connsiteX2" fmla="*/ 5546304 w 10638257"/>
              <a:gd name="connsiteY2" fmla="*/ 3308 h 1982885"/>
              <a:gd name="connsiteX3" fmla="*/ 10638257 w 10638257"/>
              <a:gd name="connsiteY3" fmla="*/ 984943 h 1982885"/>
              <a:gd name="connsiteX4" fmla="*/ 5546304 w 10638257"/>
              <a:gd name="connsiteY4" fmla="*/ 1966578 h 1982885"/>
              <a:gd name="connsiteX5" fmla="*/ 373669 w 10638257"/>
              <a:gd name="connsiteY5" fmla="*/ 1531790 h 1982885"/>
              <a:gd name="connsiteX0" fmla="*/ 373669 w 10638257"/>
              <a:gd name="connsiteY0" fmla="*/ 1531790 h 1982885"/>
              <a:gd name="connsiteX1" fmla="*/ 968707 w 10638257"/>
              <a:gd name="connsiteY1" fmla="*/ 676780 h 1982885"/>
              <a:gd name="connsiteX2" fmla="*/ 5546304 w 10638257"/>
              <a:gd name="connsiteY2" fmla="*/ 3308 h 1982885"/>
              <a:gd name="connsiteX3" fmla="*/ 10638257 w 10638257"/>
              <a:gd name="connsiteY3" fmla="*/ 984943 h 1982885"/>
              <a:gd name="connsiteX4" fmla="*/ 5546304 w 10638257"/>
              <a:gd name="connsiteY4" fmla="*/ 1966578 h 1982885"/>
              <a:gd name="connsiteX5" fmla="*/ 373669 w 10638257"/>
              <a:gd name="connsiteY5" fmla="*/ 1531790 h 1982885"/>
              <a:gd name="connsiteX0" fmla="*/ 377220 w 10641808"/>
              <a:gd name="connsiteY0" fmla="*/ 1531213 h 1982308"/>
              <a:gd name="connsiteX1" fmla="*/ 972258 w 10641808"/>
              <a:gd name="connsiteY1" fmla="*/ 676203 h 1982308"/>
              <a:gd name="connsiteX2" fmla="*/ 5549855 w 10641808"/>
              <a:gd name="connsiteY2" fmla="*/ 2731 h 1982308"/>
              <a:gd name="connsiteX3" fmla="*/ 10641808 w 10641808"/>
              <a:gd name="connsiteY3" fmla="*/ 984366 h 1982308"/>
              <a:gd name="connsiteX4" fmla="*/ 5549855 w 10641808"/>
              <a:gd name="connsiteY4" fmla="*/ 1966001 h 1982308"/>
              <a:gd name="connsiteX5" fmla="*/ 377220 w 10641808"/>
              <a:gd name="connsiteY5" fmla="*/ 1531213 h 1982308"/>
              <a:gd name="connsiteX0" fmla="*/ 377220 w 10641808"/>
              <a:gd name="connsiteY0" fmla="*/ 1528482 h 1979577"/>
              <a:gd name="connsiteX1" fmla="*/ 972258 w 10641808"/>
              <a:gd name="connsiteY1" fmla="*/ 673472 h 1979577"/>
              <a:gd name="connsiteX2" fmla="*/ 5549855 w 10641808"/>
              <a:gd name="connsiteY2" fmla="*/ 0 h 1979577"/>
              <a:gd name="connsiteX3" fmla="*/ 10641808 w 10641808"/>
              <a:gd name="connsiteY3" fmla="*/ 981635 h 1979577"/>
              <a:gd name="connsiteX4" fmla="*/ 5549855 w 10641808"/>
              <a:gd name="connsiteY4" fmla="*/ 1963270 h 1979577"/>
              <a:gd name="connsiteX5" fmla="*/ 377220 w 10641808"/>
              <a:gd name="connsiteY5" fmla="*/ 1528482 h 1979577"/>
              <a:gd name="connsiteX0" fmla="*/ 376989 w 10641577"/>
              <a:gd name="connsiteY0" fmla="*/ 904652 h 1355747"/>
              <a:gd name="connsiteX1" fmla="*/ 972027 w 10641577"/>
              <a:gd name="connsiteY1" fmla="*/ 49642 h 1355747"/>
              <a:gd name="connsiteX2" fmla="*/ 5554386 w 10641577"/>
              <a:gd name="connsiteY2" fmla="*/ 109596 h 1355747"/>
              <a:gd name="connsiteX3" fmla="*/ 10641577 w 10641577"/>
              <a:gd name="connsiteY3" fmla="*/ 357805 h 1355747"/>
              <a:gd name="connsiteX4" fmla="*/ 5549624 w 10641577"/>
              <a:gd name="connsiteY4" fmla="*/ 1339440 h 1355747"/>
              <a:gd name="connsiteX5" fmla="*/ 376989 w 10641577"/>
              <a:gd name="connsiteY5" fmla="*/ 904652 h 1355747"/>
              <a:gd name="connsiteX0" fmla="*/ 572618 w 10241894"/>
              <a:gd name="connsiteY0" fmla="*/ 1042547 h 1380775"/>
              <a:gd name="connsiteX1" fmla="*/ 572344 w 10241894"/>
              <a:gd name="connsiteY1" fmla="*/ 58949 h 1380775"/>
              <a:gd name="connsiteX2" fmla="*/ 5154703 w 10241894"/>
              <a:gd name="connsiteY2" fmla="*/ 118903 h 1380775"/>
              <a:gd name="connsiteX3" fmla="*/ 10241894 w 10241894"/>
              <a:gd name="connsiteY3" fmla="*/ 367112 h 1380775"/>
              <a:gd name="connsiteX4" fmla="*/ 5149941 w 10241894"/>
              <a:gd name="connsiteY4" fmla="*/ 1348747 h 1380775"/>
              <a:gd name="connsiteX5" fmla="*/ 572618 w 10241894"/>
              <a:gd name="connsiteY5" fmla="*/ 1042547 h 1380775"/>
              <a:gd name="connsiteX0" fmla="*/ 571131 w 10240407"/>
              <a:gd name="connsiteY0" fmla="*/ 1042547 h 1624755"/>
              <a:gd name="connsiteX1" fmla="*/ 570857 w 10240407"/>
              <a:gd name="connsiteY1" fmla="*/ 58949 h 1624755"/>
              <a:gd name="connsiteX2" fmla="*/ 5153216 w 10240407"/>
              <a:gd name="connsiteY2" fmla="*/ 118903 h 1624755"/>
              <a:gd name="connsiteX3" fmla="*/ 10240407 w 10240407"/>
              <a:gd name="connsiteY3" fmla="*/ 367112 h 1624755"/>
              <a:gd name="connsiteX4" fmla="*/ 5124642 w 10240407"/>
              <a:gd name="connsiteY4" fmla="*/ 1605922 h 1624755"/>
              <a:gd name="connsiteX5" fmla="*/ 571131 w 10240407"/>
              <a:gd name="connsiteY5" fmla="*/ 1042547 h 1624755"/>
              <a:gd name="connsiteX0" fmla="*/ 571131 w 10240407"/>
              <a:gd name="connsiteY0" fmla="*/ 1042547 h 1606064"/>
              <a:gd name="connsiteX1" fmla="*/ 570857 w 10240407"/>
              <a:gd name="connsiteY1" fmla="*/ 58949 h 1606064"/>
              <a:gd name="connsiteX2" fmla="*/ 5153216 w 10240407"/>
              <a:gd name="connsiteY2" fmla="*/ 118903 h 1606064"/>
              <a:gd name="connsiteX3" fmla="*/ 10240407 w 10240407"/>
              <a:gd name="connsiteY3" fmla="*/ 367112 h 1606064"/>
              <a:gd name="connsiteX4" fmla="*/ 5124642 w 10240407"/>
              <a:gd name="connsiteY4" fmla="*/ 1605922 h 1606064"/>
              <a:gd name="connsiteX5" fmla="*/ 571131 w 10240407"/>
              <a:gd name="connsiteY5" fmla="*/ 1042547 h 1606064"/>
              <a:gd name="connsiteX0" fmla="*/ 571131 w 10240407"/>
              <a:gd name="connsiteY0" fmla="*/ 1042547 h 1609671"/>
              <a:gd name="connsiteX1" fmla="*/ 570857 w 10240407"/>
              <a:gd name="connsiteY1" fmla="*/ 58949 h 1609671"/>
              <a:gd name="connsiteX2" fmla="*/ 5153216 w 10240407"/>
              <a:gd name="connsiteY2" fmla="*/ 118903 h 1609671"/>
              <a:gd name="connsiteX3" fmla="*/ 10240407 w 10240407"/>
              <a:gd name="connsiteY3" fmla="*/ 367112 h 1609671"/>
              <a:gd name="connsiteX4" fmla="*/ 5124642 w 10240407"/>
              <a:gd name="connsiteY4" fmla="*/ 1605922 h 1609671"/>
              <a:gd name="connsiteX5" fmla="*/ 571131 w 10240407"/>
              <a:gd name="connsiteY5" fmla="*/ 1042547 h 1609671"/>
              <a:gd name="connsiteX0" fmla="*/ 571131 w 10240407"/>
              <a:gd name="connsiteY0" fmla="*/ 1042547 h 1606054"/>
              <a:gd name="connsiteX1" fmla="*/ 570857 w 10240407"/>
              <a:gd name="connsiteY1" fmla="*/ 58949 h 1606054"/>
              <a:gd name="connsiteX2" fmla="*/ 5153216 w 10240407"/>
              <a:gd name="connsiteY2" fmla="*/ 118903 h 1606054"/>
              <a:gd name="connsiteX3" fmla="*/ 10240407 w 10240407"/>
              <a:gd name="connsiteY3" fmla="*/ 367112 h 1606054"/>
              <a:gd name="connsiteX4" fmla="*/ 5124642 w 10240407"/>
              <a:gd name="connsiteY4" fmla="*/ 1605922 h 1606054"/>
              <a:gd name="connsiteX5" fmla="*/ 571131 w 10240407"/>
              <a:gd name="connsiteY5" fmla="*/ 1042547 h 1606054"/>
              <a:gd name="connsiteX0" fmla="*/ 571131 w 10240407"/>
              <a:gd name="connsiteY0" fmla="*/ 1042547 h 1605944"/>
              <a:gd name="connsiteX1" fmla="*/ 570857 w 10240407"/>
              <a:gd name="connsiteY1" fmla="*/ 58949 h 1605944"/>
              <a:gd name="connsiteX2" fmla="*/ 5153216 w 10240407"/>
              <a:gd name="connsiteY2" fmla="*/ 118903 h 1605944"/>
              <a:gd name="connsiteX3" fmla="*/ 10240407 w 10240407"/>
              <a:gd name="connsiteY3" fmla="*/ 367112 h 1605944"/>
              <a:gd name="connsiteX4" fmla="*/ 5124642 w 10240407"/>
              <a:gd name="connsiteY4" fmla="*/ 1605922 h 1605944"/>
              <a:gd name="connsiteX5" fmla="*/ 571131 w 10240407"/>
              <a:gd name="connsiteY5" fmla="*/ 1042547 h 1605944"/>
              <a:gd name="connsiteX0" fmla="*/ 274 w 9669550"/>
              <a:gd name="connsiteY0" fmla="*/ 1042547 h 1605944"/>
              <a:gd name="connsiteX1" fmla="*/ 0 w 9669550"/>
              <a:gd name="connsiteY1" fmla="*/ 58949 h 1605944"/>
              <a:gd name="connsiteX2" fmla="*/ 4582359 w 9669550"/>
              <a:gd name="connsiteY2" fmla="*/ 118903 h 1605944"/>
              <a:gd name="connsiteX3" fmla="*/ 9669550 w 9669550"/>
              <a:gd name="connsiteY3" fmla="*/ 367112 h 1605944"/>
              <a:gd name="connsiteX4" fmla="*/ 4553785 w 9669550"/>
              <a:gd name="connsiteY4" fmla="*/ 1605922 h 1605944"/>
              <a:gd name="connsiteX5" fmla="*/ 274 w 9669550"/>
              <a:gd name="connsiteY5" fmla="*/ 1042547 h 1605944"/>
              <a:gd name="connsiteX0" fmla="*/ 274 w 9669550"/>
              <a:gd name="connsiteY0" fmla="*/ 985252 h 1548649"/>
              <a:gd name="connsiteX1" fmla="*/ 0 w 9669550"/>
              <a:gd name="connsiteY1" fmla="*/ 1654 h 1548649"/>
              <a:gd name="connsiteX2" fmla="*/ 4582359 w 9669550"/>
              <a:gd name="connsiteY2" fmla="*/ 61608 h 1548649"/>
              <a:gd name="connsiteX3" fmla="*/ 9669550 w 9669550"/>
              <a:gd name="connsiteY3" fmla="*/ 309817 h 1548649"/>
              <a:gd name="connsiteX4" fmla="*/ 4553785 w 9669550"/>
              <a:gd name="connsiteY4" fmla="*/ 1548627 h 1548649"/>
              <a:gd name="connsiteX5" fmla="*/ 274 w 9669550"/>
              <a:gd name="connsiteY5" fmla="*/ 985252 h 1548649"/>
              <a:gd name="connsiteX0" fmla="*/ 274 w 9669550"/>
              <a:gd name="connsiteY0" fmla="*/ 983598 h 1546995"/>
              <a:gd name="connsiteX1" fmla="*/ 0 w 9669550"/>
              <a:gd name="connsiteY1" fmla="*/ 0 h 1546995"/>
              <a:gd name="connsiteX2" fmla="*/ 4582359 w 9669550"/>
              <a:gd name="connsiteY2" fmla="*/ 59954 h 1546995"/>
              <a:gd name="connsiteX3" fmla="*/ 9669550 w 9669550"/>
              <a:gd name="connsiteY3" fmla="*/ 308163 h 1546995"/>
              <a:gd name="connsiteX4" fmla="*/ 4553785 w 9669550"/>
              <a:gd name="connsiteY4" fmla="*/ 1546973 h 1546995"/>
              <a:gd name="connsiteX5" fmla="*/ 274 w 9669550"/>
              <a:gd name="connsiteY5" fmla="*/ 983598 h 1546995"/>
              <a:gd name="connsiteX0" fmla="*/ 274 w 10072179"/>
              <a:gd name="connsiteY0" fmla="*/ 983598 h 1546995"/>
              <a:gd name="connsiteX1" fmla="*/ 0 w 10072179"/>
              <a:gd name="connsiteY1" fmla="*/ 0 h 1546995"/>
              <a:gd name="connsiteX2" fmla="*/ 4582359 w 10072179"/>
              <a:gd name="connsiteY2" fmla="*/ 59954 h 1546995"/>
              <a:gd name="connsiteX3" fmla="*/ 9669550 w 10072179"/>
              <a:gd name="connsiteY3" fmla="*/ 308163 h 1546995"/>
              <a:gd name="connsiteX4" fmla="*/ 9169211 w 10072179"/>
              <a:gd name="connsiteY4" fmla="*/ 708519 h 1546995"/>
              <a:gd name="connsiteX5" fmla="*/ 4553785 w 10072179"/>
              <a:gd name="connsiteY5" fmla="*/ 1546973 h 1546995"/>
              <a:gd name="connsiteX6" fmla="*/ 274 w 10072179"/>
              <a:gd name="connsiteY6" fmla="*/ 983598 h 1546995"/>
              <a:gd name="connsiteX0" fmla="*/ 274 w 10065012"/>
              <a:gd name="connsiteY0" fmla="*/ 983598 h 1547007"/>
              <a:gd name="connsiteX1" fmla="*/ 0 w 10065012"/>
              <a:gd name="connsiteY1" fmla="*/ 0 h 1547007"/>
              <a:gd name="connsiteX2" fmla="*/ 4582359 w 10065012"/>
              <a:gd name="connsiteY2" fmla="*/ 59954 h 1547007"/>
              <a:gd name="connsiteX3" fmla="*/ 9669550 w 10065012"/>
              <a:gd name="connsiteY3" fmla="*/ 308163 h 1547007"/>
              <a:gd name="connsiteX4" fmla="*/ 9145399 w 10065012"/>
              <a:gd name="connsiteY4" fmla="*/ 960932 h 1547007"/>
              <a:gd name="connsiteX5" fmla="*/ 4553785 w 10065012"/>
              <a:gd name="connsiteY5" fmla="*/ 1546973 h 1547007"/>
              <a:gd name="connsiteX6" fmla="*/ 274 w 10065012"/>
              <a:gd name="connsiteY6" fmla="*/ 983598 h 1547007"/>
              <a:gd name="connsiteX0" fmla="*/ 274 w 10065012"/>
              <a:gd name="connsiteY0" fmla="*/ 983598 h 1547007"/>
              <a:gd name="connsiteX1" fmla="*/ 0 w 10065012"/>
              <a:gd name="connsiteY1" fmla="*/ 0 h 1547007"/>
              <a:gd name="connsiteX2" fmla="*/ 4582359 w 10065012"/>
              <a:gd name="connsiteY2" fmla="*/ 59954 h 1547007"/>
              <a:gd name="connsiteX3" fmla="*/ 9669550 w 10065012"/>
              <a:gd name="connsiteY3" fmla="*/ 308163 h 1547007"/>
              <a:gd name="connsiteX4" fmla="*/ 9145399 w 10065012"/>
              <a:gd name="connsiteY4" fmla="*/ 960932 h 1547007"/>
              <a:gd name="connsiteX5" fmla="*/ 4553785 w 10065012"/>
              <a:gd name="connsiteY5" fmla="*/ 1546973 h 1547007"/>
              <a:gd name="connsiteX6" fmla="*/ 274 w 10065012"/>
              <a:gd name="connsiteY6" fmla="*/ 983598 h 1547007"/>
              <a:gd name="connsiteX0" fmla="*/ 274 w 9745587"/>
              <a:gd name="connsiteY0" fmla="*/ 983598 h 1547007"/>
              <a:gd name="connsiteX1" fmla="*/ 0 w 9745587"/>
              <a:gd name="connsiteY1" fmla="*/ 0 h 1547007"/>
              <a:gd name="connsiteX2" fmla="*/ 4582359 w 9745587"/>
              <a:gd name="connsiteY2" fmla="*/ 59954 h 1547007"/>
              <a:gd name="connsiteX3" fmla="*/ 9131388 w 9745587"/>
              <a:gd name="connsiteY3" fmla="*/ 246250 h 1547007"/>
              <a:gd name="connsiteX4" fmla="*/ 9145399 w 9745587"/>
              <a:gd name="connsiteY4" fmla="*/ 960932 h 1547007"/>
              <a:gd name="connsiteX5" fmla="*/ 4553785 w 9745587"/>
              <a:gd name="connsiteY5" fmla="*/ 1546973 h 1547007"/>
              <a:gd name="connsiteX6" fmla="*/ 274 w 9745587"/>
              <a:gd name="connsiteY6" fmla="*/ 983598 h 1547007"/>
              <a:gd name="connsiteX0" fmla="*/ 274 w 9145399"/>
              <a:gd name="connsiteY0" fmla="*/ 983598 h 1547007"/>
              <a:gd name="connsiteX1" fmla="*/ 0 w 9145399"/>
              <a:gd name="connsiteY1" fmla="*/ 0 h 1547007"/>
              <a:gd name="connsiteX2" fmla="*/ 4582359 w 9145399"/>
              <a:gd name="connsiteY2" fmla="*/ 59954 h 1547007"/>
              <a:gd name="connsiteX3" fmla="*/ 9131388 w 9145399"/>
              <a:gd name="connsiteY3" fmla="*/ 246250 h 1547007"/>
              <a:gd name="connsiteX4" fmla="*/ 9145399 w 9145399"/>
              <a:gd name="connsiteY4" fmla="*/ 960932 h 1547007"/>
              <a:gd name="connsiteX5" fmla="*/ 4553785 w 9145399"/>
              <a:gd name="connsiteY5" fmla="*/ 1546973 h 1547007"/>
              <a:gd name="connsiteX6" fmla="*/ 274 w 9145399"/>
              <a:gd name="connsiteY6" fmla="*/ 983598 h 1547007"/>
              <a:gd name="connsiteX0" fmla="*/ 274 w 9145399"/>
              <a:gd name="connsiteY0" fmla="*/ 983598 h 1547007"/>
              <a:gd name="connsiteX1" fmla="*/ 0 w 9145399"/>
              <a:gd name="connsiteY1" fmla="*/ 0 h 1547007"/>
              <a:gd name="connsiteX2" fmla="*/ 4582359 w 9145399"/>
              <a:gd name="connsiteY2" fmla="*/ 59954 h 1547007"/>
              <a:gd name="connsiteX3" fmla="*/ 9131388 w 9145399"/>
              <a:gd name="connsiteY3" fmla="*/ 246250 h 1547007"/>
              <a:gd name="connsiteX4" fmla="*/ 9145399 w 9145399"/>
              <a:gd name="connsiteY4" fmla="*/ 960932 h 1547007"/>
              <a:gd name="connsiteX5" fmla="*/ 4553785 w 9145399"/>
              <a:gd name="connsiteY5" fmla="*/ 1546973 h 1547007"/>
              <a:gd name="connsiteX6" fmla="*/ 274 w 9145399"/>
              <a:gd name="connsiteY6" fmla="*/ 983598 h 1547007"/>
              <a:gd name="connsiteX0" fmla="*/ 337520 w 9482645"/>
              <a:gd name="connsiteY0" fmla="*/ 1013282 h 1576691"/>
              <a:gd name="connsiteX1" fmla="*/ 337246 w 9482645"/>
              <a:gd name="connsiteY1" fmla="*/ 29684 h 1576691"/>
              <a:gd name="connsiteX2" fmla="*/ 4891030 w 9482645"/>
              <a:gd name="connsiteY2" fmla="*/ 280139 h 1576691"/>
              <a:gd name="connsiteX3" fmla="*/ 9468634 w 9482645"/>
              <a:gd name="connsiteY3" fmla="*/ 275934 h 1576691"/>
              <a:gd name="connsiteX4" fmla="*/ 9482645 w 9482645"/>
              <a:gd name="connsiteY4" fmla="*/ 990616 h 1576691"/>
              <a:gd name="connsiteX5" fmla="*/ 4891031 w 9482645"/>
              <a:gd name="connsiteY5" fmla="*/ 1576657 h 1576691"/>
              <a:gd name="connsiteX6" fmla="*/ 337520 w 9482645"/>
              <a:gd name="connsiteY6" fmla="*/ 1013282 h 1576691"/>
              <a:gd name="connsiteX0" fmla="*/ 337520 w 9482645"/>
              <a:gd name="connsiteY0" fmla="*/ 983598 h 1547007"/>
              <a:gd name="connsiteX1" fmla="*/ 337246 w 9482645"/>
              <a:gd name="connsiteY1" fmla="*/ 0 h 1547007"/>
              <a:gd name="connsiteX2" fmla="*/ 4891030 w 9482645"/>
              <a:gd name="connsiteY2" fmla="*/ 250455 h 1547007"/>
              <a:gd name="connsiteX3" fmla="*/ 9468634 w 9482645"/>
              <a:gd name="connsiteY3" fmla="*/ 246250 h 1547007"/>
              <a:gd name="connsiteX4" fmla="*/ 9482645 w 9482645"/>
              <a:gd name="connsiteY4" fmla="*/ 960932 h 1547007"/>
              <a:gd name="connsiteX5" fmla="*/ 4891031 w 9482645"/>
              <a:gd name="connsiteY5" fmla="*/ 1546973 h 1547007"/>
              <a:gd name="connsiteX6" fmla="*/ 337520 w 9482645"/>
              <a:gd name="connsiteY6" fmla="*/ 983598 h 1547007"/>
              <a:gd name="connsiteX0" fmla="*/ 566668 w 9711793"/>
              <a:gd name="connsiteY0" fmla="*/ 737348 h 1300753"/>
              <a:gd name="connsiteX1" fmla="*/ 571156 w 9711793"/>
              <a:gd name="connsiteY1" fmla="*/ 6163 h 1300753"/>
              <a:gd name="connsiteX2" fmla="*/ 5120178 w 9711793"/>
              <a:gd name="connsiteY2" fmla="*/ 4205 h 1300753"/>
              <a:gd name="connsiteX3" fmla="*/ 9697782 w 9711793"/>
              <a:gd name="connsiteY3" fmla="*/ 0 h 1300753"/>
              <a:gd name="connsiteX4" fmla="*/ 9711793 w 9711793"/>
              <a:gd name="connsiteY4" fmla="*/ 714682 h 1300753"/>
              <a:gd name="connsiteX5" fmla="*/ 5120179 w 9711793"/>
              <a:gd name="connsiteY5" fmla="*/ 1300723 h 1300753"/>
              <a:gd name="connsiteX6" fmla="*/ 566668 w 9711793"/>
              <a:gd name="connsiteY6" fmla="*/ 737348 h 1300753"/>
              <a:gd name="connsiteX0" fmla="*/ 0 w 9145125"/>
              <a:gd name="connsiteY0" fmla="*/ 737348 h 1300753"/>
              <a:gd name="connsiteX1" fmla="*/ 4488 w 9145125"/>
              <a:gd name="connsiteY1" fmla="*/ 6163 h 1300753"/>
              <a:gd name="connsiteX2" fmla="*/ 4553510 w 9145125"/>
              <a:gd name="connsiteY2" fmla="*/ 4205 h 1300753"/>
              <a:gd name="connsiteX3" fmla="*/ 9131114 w 9145125"/>
              <a:gd name="connsiteY3" fmla="*/ 0 h 1300753"/>
              <a:gd name="connsiteX4" fmla="*/ 9145125 w 9145125"/>
              <a:gd name="connsiteY4" fmla="*/ 714682 h 1300753"/>
              <a:gd name="connsiteX5" fmla="*/ 4553511 w 9145125"/>
              <a:gd name="connsiteY5" fmla="*/ 1300723 h 1300753"/>
              <a:gd name="connsiteX6" fmla="*/ 0 w 9145125"/>
              <a:gd name="connsiteY6" fmla="*/ 737348 h 1300753"/>
              <a:gd name="connsiteX0" fmla="*/ 100970 w 9246095"/>
              <a:gd name="connsiteY0" fmla="*/ 737348 h 1300765"/>
              <a:gd name="connsiteX1" fmla="*/ 105458 w 9246095"/>
              <a:gd name="connsiteY1" fmla="*/ 6163 h 1300765"/>
              <a:gd name="connsiteX2" fmla="*/ 4654480 w 9246095"/>
              <a:gd name="connsiteY2" fmla="*/ 4205 h 1300765"/>
              <a:gd name="connsiteX3" fmla="*/ 9232084 w 9246095"/>
              <a:gd name="connsiteY3" fmla="*/ 0 h 1300765"/>
              <a:gd name="connsiteX4" fmla="*/ 9246095 w 9246095"/>
              <a:gd name="connsiteY4" fmla="*/ 714682 h 1300765"/>
              <a:gd name="connsiteX5" fmla="*/ 4654481 w 9246095"/>
              <a:gd name="connsiteY5" fmla="*/ 1300723 h 1300765"/>
              <a:gd name="connsiteX6" fmla="*/ 100970 w 9246095"/>
              <a:gd name="connsiteY6" fmla="*/ 737348 h 1300765"/>
              <a:gd name="connsiteX0" fmla="*/ 0 w 9145125"/>
              <a:gd name="connsiteY0" fmla="*/ 737348 h 1300765"/>
              <a:gd name="connsiteX1" fmla="*/ 4488 w 9145125"/>
              <a:gd name="connsiteY1" fmla="*/ 6163 h 1300765"/>
              <a:gd name="connsiteX2" fmla="*/ 4553510 w 9145125"/>
              <a:gd name="connsiteY2" fmla="*/ 4205 h 1300765"/>
              <a:gd name="connsiteX3" fmla="*/ 9131114 w 9145125"/>
              <a:gd name="connsiteY3" fmla="*/ 0 h 1300765"/>
              <a:gd name="connsiteX4" fmla="*/ 9145125 w 9145125"/>
              <a:gd name="connsiteY4" fmla="*/ 714682 h 1300765"/>
              <a:gd name="connsiteX5" fmla="*/ 4553511 w 9145125"/>
              <a:gd name="connsiteY5" fmla="*/ 1300723 h 1300765"/>
              <a:gd name="connsiteX6" fmla="*/ 0 w 9145125"/>
              <a:gd name="connsiteY6" fmla="*/ 737348 h 1300765"/>
              <a:gd name="connsiteX0" fmla="*/ 0 w 9149829"/>
              <a:gd name="connsiteY0" fmla="*/ 748043 h 1311460"/>
              <a:gd name="connsiteX1" fmla="*/ 4488 w 9149829"/>
              <a:gd name="connsiteY1" fmla="*/ 16858 h 1311460"/>
              <a:gd name="connsiteX2" fmla="*/ 4553510 w 9149829"/>
              <a:gd name="connsiteY2" fmla="*/ 14900 h 1311460"/>
              <a:gd name="connsiteX3" fmla="*/ 9149829 w 9149829"/>
              <a:gd name="connsiteY3" fmla="*/ 0 h 1311460"/>
              <a:gd name="connsiteX4" fmla="*/ 9145125 w 9149829"/>
              <a:gd name="connsiteY4" fmla="*/ 725377 h 1311460"/>
              <a:gd name="connsiteX5" fmla="*/ 4553511 w 9149829"/>
              <a:gd name="connsiteY5" fmla="*/ 1311418 h 1311460"/>
              <a:gd name="connsiteX6" fmla="*/ 0 w 9149829"/>
              <a:gd name="connsiteY6" fmla="*/ 748043 h 1311460"/>
              <a:gd name="connsiteX0" fmla="*/ 0 w 9149829"/>
              <a:gd name="connsiteY0" fmla="*/ 748043 h 1311450"/>
              <a:gd name="connsiteX1" fmla="*/ 4488 w 9149829"/>
              <a:gd name="connsiteY1" fmla="*/ 16858 h 1311450"/>
              <a:gd name="connsiteX2" fmla="*/ 4553510 w 9149829"/>
              <a:gd name="connsiteY2" fmla="*/ 14900 h 1311450"/>
              <a:gd name="connsiteX3" fmla="*/ 9149829 w 9149829"/>
              <a:gd name="connsiteY3" fmla="*/ 0 h 1311450"/>
              <a:gd name="connsiteX4" fmla="*/ 9145125 w 9149829"/>
              <a:gd name="connsiteY4" fmla="*/ 728050 h 1311450"/>
              <a:gd name="connsiteX5" fmla="*/ 4553511 w 9149829"/>
              <a:gd name="connsiteY5" fmla="*/ 1311418 h 1311450"/>
              <a:gd name="connsiteX6" fmla="*/ 0 w 9149829"/>
              <a:gd name="connsiteY6" fmla="*/ 748043 h 1311450"/>
              <a:gd name="connsiteX0" fmla="*/ 0 w 9145125"/>
              <a:gd name="connsiteY0" fmla="*/ 745369 h 1308776"/>
              <a:gd name="connsiteX1" fmla="*/ 4488 w 9145125"/>
              <a:gd name="connsiteY1" fmla="*/ 14184 h 1308776"/>
              <a:gd name="connsiteX2" fmla="*/ 4553510 w 9145125"/>
              <a:gd name="connsiteY2" fmla="*/ 12226 h 1308776"/>
              <a:gd name="connsiteX3" fmla="*/ 9141808 w 9145125"/>
              <a:gd name="connsiteY3" fmla="*/ 0 h 1308776"/>
              <a:gd name="connsiteX4" fmla="*/ 9145125 w 9145125"/>
              <a:gd name="connsiteY4" fmla="*/ 725376 h 1308776"/>
              <a:gd name="connsiteX5" fmla="*/ 4553511 w 9145125"/>
              <a:gd name="connsiteY5" fmla="*/ 1308744 h 1308776"/>
              <a:gd name="connsiteX6" fmla="*/ 0 w 9145125"/>
              <a:gd name="connsiteY6" fmla="*/ 745369 h 1308776"/>
              <a:gd name="connsiteX0" fmla="*/ 0 w 9145125"/>
              <a:gd name="connsiteY0" fmla="*/ 745369 h 1308776"/>
              <a:gd name="connsiteX1" fmla="*/ 4488 w 9145125"/>
              <a:gd name="connsiteY1" fmla="*/ 14184 h 1308776"/>
              <a:gd name="connsiteX2" fmla="*/ 4553510 w 9145125"/>
              <a:gd name="connsiteY2" fmla="*/ 12226 h 1308776"/>
              <a:gd name="connsiteX3" fmla="*/ 9144482 w 9145125"/>
              <a:gd name="connsiteY3" fmla="*/ 0 h 1308776"/>
              <a:gd name="connsiteX4" fmla="*/ 9145125 w 9145125"/>
              <a:gd name="connsiteY4" fmla="*/ 725376 h 1308776"/>
              <a:gd name="connsiteX5" fmla="*/ 4553511 w 9145125"/>
              <a:gd name="connsiteY5" fmla="*/ 1308744 h 1308776"/>
              <a:gd name="connsiteX6" fmla="*/ 0 w 9145125"/>
              <a:gd name="connsiteY6" fmla="*/ 745369 h 1308776"/>
              <a:gd name="connsiteX0" fmla="*/ 338214 w 9483339"/>
              <a:gd name="connsiteY0" fmla="*/ 745369 h 1308767"/>
              <a:gd name="connsiteX1" fmla="*/ 334681 w 9483339"/>
              <a:gd name="connsiteY1" fmla="*/ 8836 h 1308767"/>
              <a:gd name="connsiteX2" fmla="*/ 4891724 w 9483339"/>
              <a:gd name="connsiteY2" fmla="*/ 12226 h 1308767"/>
              <a:gd name="connsiteX3" fmla="*/ 9482696 w 9483339"/>
              <a:gd name="connsiteY3" fmla="*/ 0 h 1308767"/>
              <a:gd name="connsiteX4" fmla="*/ 9483339 w 9483339"/>
              <a:gd name="connsiteY4" fmla="*/ 725376 h 1308767"/>
              <a:gd name="connsiteX5" fmla="*/ 4891725 w 9483339"/>
              <a:gd name="connsiteY5" fmla="*/ 1308744 h 1308767"/>
              <a:gd name="connsiteX6" fmla="*/ 338214 w 9483339"/>
              <a:gd name="connsiteY6" fmla="*/ 745369 h 1308767"/>
              <a:gd name="connsiteX0" fmla="*/ 338214 w 9483339"/>
              <a:gd name="connsiteY0" fmla="*/ 745369 h 1308767"/>
              <a:gd name="connsiteX1" fmla="*/ 334681 w 9483339"/>
              <a:gd name="connsiteY1" fmla="*/ 8836 h 1308767"/>
              <a:gd name="connsiteX2" fmla="*/ 9482696 w 9483339"/>
              <a:gd name="connsiteY2" fmla="*/ 0 h 1308767"/>
              <a:gd name="connsiteX3" fmla="*/ 9483339 w 9483339"/>
              <a:gd name="connsiteY3" fmla="*/ 725376 h 1308767"/>
              <a:gd name="connsiteX4" fmla="*/ 4891725 w 9483339"/>
              <a:gd name="connsiteY4" fmla="*/ 1308744 h 1308767"/>
              <a:gd name="connsiteX5" fmla="*/ 338214 w 9483339"/>
              <a:gd name="connsiteY5" fmla="*/ 745369 h 1308767"/>
              <a:gd name="connsiteX0" fmla="*/ 3533 w 9148658"/>
              <a:gd name="connsiteY0" fmla="*/ 745369 h 1308767"/>
              <a:gd name="connsiteX1" fmla="*/ 0 w 9148658"/>
              <a:gd name="connsiteY1" fmla="*/ 8836 h 1308767"/>
              <a:gd name="connsiteX2" fmla="*/ 9148015 w 9148658"/>
              <a:gd name="connsiteY2" fmla="*/ 0 h 1308767"/>
              <a:gd name="connsiteX3" fmla="*/ 9148658 w 9148658"/>
              <a:gd name="connsiteY3" fmla="*/ 725376 h 1308767"/>
              <a:gd name="connsiteX4" fmla="*/ 4557044 w 9148658"/>
              <a:gd name="connsiteY4" fmla="*/ 1308744 h 1308767"/>
              <a:gd name="connsiteX5" fmla="*/ 3533 w 9148658"/>
              <a:gd name="connsiteY5" fmla="*/ 745369 h 1308767"/>
              <a:gd name="connsiteX0" fmla="*/ 340908 w 9486033"/>
              <a:gd name="connsiteY0" fmla="*/ 745369 h 1308767"/>
              <a:gd name="connsiteX1" fmla="*/ 329354 w 9486033"/>
              <a:gd name="connsiteY1" fmla="*/ 6162 h 1308767"/>
              <a:gd name="connsiteX2" fmla="*/ 9485390 w 9486033"/>
              <a:gd name="connsiteY2" fmla="*/ 0 h 1308767"/>
              <a:gd name="connsiteX3" fmla="*/ 9486033 w 9486033"/>
              <a:gd name="connsiteY3" fmla="*/ 725376 h 1308767"/>
              <a:gd name="connsiteX4" fmla="*/ 4894419 w 9486033"/>
              <a:gd name="connsiteY4" fmla="*/ 1308744 h 1308767"/>
              <a:gd name="connsiteX5" fmla="*/ 340908 w 9486033"/>
              <a:gd name="connsiteY5" fmla="*/ 745369 h 1308767"/>
              <a:gd name="connsiteX0" fmla="*/ 11554 w 9156679"/>
              <a:gd name="connsiteY0" fmla="*/ 745369 h 1308767"/>
              <a:gd name="connsiteX1" fmla="*/ 0 w 9156679"/>
              <a:gd name="connsiteY1" fmla="*/ 6162 h 1308767"/>
              <a:gd name="connsiteX2" fmla="*/ 9156036 w 9156679"/>
              <a:gd name="connsiteY2" fmla="*/ 0 h 1308767"/>
              <a:gd name="connsiteX3" fmla="*/ 9156679 w 9156679"/>
              <a:gd name="connsiteY3" fmla="*/ 725376 h 1308767"/>
              <a:gd name="connsiteX4" fmla="*/ 4565065 w 9156679"/>
              <a:gd name="connsiteY4" fmla="*/ 1308744 h 1308767"/>
              <a:gd name="connsiteX5" fmla="*/ 11554 w 9156679"/>
              <a:gd name="connsiteY5" fmla="*/ 745369 h 1308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56679" h="1308767">
                <a:moveTo>
                  <a:pt x="11554" y="745369"/>
                </a:moveTo>
                <a:lnTo>
                  <a:pt x="0" y="6162"/>
                </a:lnTo>
                <a:lnTo>
                  <a:pt x="9156036" y="0"/>
                </a:lnTo>
                <a:cubicBezTo>
                  <a:pt x="9157142" y="241792"/>
                  <a:pt x="9155573" y="483584"/>
                  <a:pt x="9156679" y="725376"/>
                </a:cubicBezTo>
                <a:cubicBezTo>
                  <a:pt x="8332626" y="1017569"/>
                  <a:pt x="6089253" y="1305412"/>
                  <a:pt x="4565065" y="1308744"/>
                </a:cubicBezTo>
                <a:cubicBezTo>
                  <a:pt x="3040878" y="1312076"/>
                  <a:pt x="772398" y="962466"/>
                  <a:pt x="11554" y="745369"/>
                </a:cubicBezTo>
                <a:close/>
              </a:path>
            </a:pathLst>
          </a:custGeom>
          <a:solidFill>
            <a:srgbClr val="0065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00659F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5138" y="6440488"/>
            <a:ext cx="6915150" cy="166687"/>
          </a:xfrm>
          <a:prstGeom prst="rect">
            <a:avLst/>
          </a:prstGeom>
          <a:solidFill>
            <a:srgbClr val="00659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005587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88" y="0"/>
            <a:ext cx="9140825" cy="6858000"/>
          </a:xfrm>
          <a:prstGeom prst="rect">
            <a:avLst/>
          </a:prstGeom>
          <a:noFill/>
          <a:ln w="254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7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6013" y="6440488"/>
            <a:ext cx="1219200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772" y="0"/>
            <a:ext cx="9140228" cy="1143000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  <a:latin typeface="Arial Black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45608" y="1695450"/>
            <a:ext cx="8229600" cy="1752600"/>
          </a:xfrm>
        </p:spPr>
        <p:txBody>
          <a:bodyPr/>
          <a:lstStyle>
            <a:lvl1pPr marL="0" indent="0">
              <a:buFont typeface="Arial" charset="0"/>
              <a:buNone/>
              <a:defRPr sz="3000">
                <a:solidFill>
                  <a:srgbClr val="00659F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365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0951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9863" y="107950"/>
            <a:ext cx="2058987" cy="63690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8138" y="107950"/>
            <a:ext cx="6029325" cy="63690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865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45978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5422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8138" y="19510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29138" y="19510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5490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75295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82998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2495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73044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72547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1"/>
          <p:cNvSpPr/>
          <p:nvPr/>
        </p:nvSpPr>
        <p:spPr>
          <a:xfrm>
            <a:off x="-9525" y="-7938"/>
            <a:ext cx="9156700" cy="1308101"/>
          </a:xfrm>
          <a:custGeom>
            <a:avLst/>
            <a:gdLst>
              <a:gd name="connsiteX0" fmla="*/ 0 w 10183906"/>
              <a:gd name="connsiteY0" fmla="*/ 981635 h 1963269"/>
              <a:gd name="connsiteX1" fmla="*/ 5091953 w 10183906"/>
              <a:gd name="connsiteY1" fmla="*/ 0 h 1963269"/>
              <a:gd name="connsiteX2" fmla="*/ 10183906 w 10183906"/>
              <a:gd name="connsiteY2" fmla="*/ 981635 h 1963269"/>
              <a:gd name="connsiteX3" fmla="*/ 5091953 w 10183906"/>
              <a:gd name="connsiteY3" fmla="*/ 1963270 h 1963269"/>
              <a:gd name="connsiteX4" fmla="*/ 0 w 10183906"/>
              <a:gd name="connsiteY4" fmla="*/ 981635 h 1963269"/>
              <a:gd name="connsiteX0" fmla="*/ 0 w 10183906"/>
              <a:gd name="connsiteY0" fmla="*/ 981635 h 1963270"/>
              <a:gd name="connsiteX1" fmla="*/ 5091953 w 10183906"/>
              <a:gd name="connsiteY1" fmla="*/ 0 h 1963270"/>
              <a:gd name="connsiteX2" fmla="*/ 10183906 w 10183906"/>
              <a:gd name="connsiteY2" fmla="*/ 981635 h 1963270"/>
              <a:gd name="connsiteX3" fmla="*/ 5091953 w 10183906"/>
              <a:gd name="connsiteY3" fmla="*/ 1963270 h 1963270"/>
              <a:gd name="connsiteX4" fmla="*/ 0 w 10183906"/>
              <a:gd name="connsiteY4" fmla="*/ 981635 h 1963270"/>
              <a:gd name="connsiteX0" fmla="*/ 636491 w 10820397"/>
              <a:gd name="connsiteY0" fmla="*/ 981648 h 1963283"/>
              <a:gd name="connsiteX1" fmla="*/ 636496 w 10820397"/>
              <a:gd name="connsiteY1" fmla="*/ 959235 h 1963283"/>
              <a:gd name="connsiteX2" fmla="*/ 5728444 w 10820397"/>
              <a:gd name="connsiteY2" fmla="*/ 13 h 1963283"/>
              <a:gd name="connsiteX3" fmla="*/ 10820397 w 10820397"/>
              <a:gd name="connsiteY3" fmla="*/ 981648 h 1963283"/>
              <a:gd name="connsiteX4" fmla="*/ 5728444 w 10820397"/>
              <a:gd name="connsiteY4" fmla="*/ 1963283 h 1963283"/>
              <a:gd name="connsiteX5" fmla="*/ 636491 w 10820397"/>
              <a:gd name="connsiteY5" fmla="*/ 981648 h 1963283"/>
              <a:gd name="connsiteX0" fmla="*/ 597586 w 10862174"/>
              <a:gd name="connsiteY0" fmla="*/ 1528495 h 2012051"/>
              <a:gd name="connsiteX1" fmla="*/ 678273 w 10862174"/>
              <a:gd name="connsiteY1" fmla="*/ 959235 h 2012051"/>
              <a:gd name="connsiteX2" fmla="*/ 5770221 w 10862174"/>
              <a:gd name="connsiteY2" fmla="*/ 13 h 2012051"/>
              <a:gd name="connsiteX3" fmla="*/ 10862174 w 10862174"/>
              <a:gd name="connsiteY3" fmla="*/ 981648 h 2012051"/>
              <a:gd name="connsiteX4" fmla="*/ 5770221 w 10862174"/>
              <a:gd name="connsiteY4" fmla="*/ 1963283 h 2012051"/>
              <a:gd name="connsiteX5" fmla="*/ 597586 w 10862174"/>
              <a:gd name="connsiteY5" fmla="*/ 1528495 h 2012051"/>
              <a:gd name="connsiteX0" fmla="*/ 373669 w 10638257"/>
              <a:gd name="connsiteY0" fmla="*/ 1531790 h 1982885"/>
              <a:gd name="connsiteX1" fmla="*/ 968707 w 10638257"/>
              <a:gd name="connsiteY1" fmla="*/ 676780 h 1982885"/>
              <a:gd name="connsiteX2" fmla="*/ 5546304 w 10638257"/>
              <a:gd name="connsiteY2" fmla="*/ 3308 h 1982885"/>
              <a:gd name="connsiteX3" fmla="*/ 10638257 w 10638257"/>
              <a:gd name="connsiteY3" fmla="*/ 984943 h 1982885"/>
              <a:gd name="connsiteX4" fmla="*/ 5546304 w 10638257"/>
              <a:gd name="connsiteY4" fmla="*/ 1966578 h 1982885"/>
              <a:gd name="connsiteX5" fmla="*/ 373669 w 10638257"/>
              <a:gd name="connsiteY5" fmla="*/ 1531790 h 1982885"/>
              <a:gd name="connsiteX0" fmla="*/ 373669 w 10638257"/>
              <a:gd name="connsiteY0" fmla="*/ 1531790 h 1982885"/>
              <a:gd name="connsiteX1" fmla="*/ 968707 w 10638257"/>
              <a:gd name="connsiteY1" fmla="*/ 676780 h 1982885"/>
              <a:gd name="connsiteX2" fmla="*/ 5546304 w 10638257"/>
              <a:gd name="connsiteY2" fmla="*/ 3308 h 1982885"/>
              <a:gd name="connsiteX3" fmla="*/ 10638257 w 10638257"/>
              <a:gd name="connsiteY3" fmla="*/ 984943 h 1982885"/>
              <a:gd name="connsiteX4" fmla="*/ 5546304 w 10638257"/>
              <a:gd name="connsiteY4" fmla="*/ 1966578 h 1982885"/>
              <a:gd name="connsiteX5" fmla="*/ 373669 w 10638257"/>
              <a:gd name="connsiteY5" fmla="*/ 1531790 h 1982885"/>
              <a:gd name="connsiteX0" fmla="*/ 377220 w 10641808"/>
              <a:gd name="connsiteY0" fmla="*/ 1531213 h 1982308"/>
              <a:gd name="connsiteX1" fmla="*/ 972258 w 10641808"/>
              <a:gd name="connsiteY1" fmla="*/ 676203 h 1982308"/>
              <a:gd name="connsiteX2" fmla="*/ 5549855 w 10641808"/>
              <a:gd name="connsiteY2" fmla="*/ 2731 h 1982308"/>
              <a:gd name="connsiteX3" fmla="*/ 10641808 w 10641808"/>
              <a:gd name="connsiteY3" fmla="*/ 984366 h 1982308"/>
              <a:gd name="connsiteX4" fmla="*/ 5549855 w 10641808"/>
              <a:gd name="connsiteY4" fmla="*/ 1966001 h 1982308"/>
              <a:gd name="connsiteX5" fmla="*/ 377220 w 10641808"/>
              <a:gd name="connsiteY5" fmla="*/ 1531213 h 1982308"/>
              <a:gd name="connsiteX0" fmla="*/ 377220 w 10641808"/>
              <a:gd name="connsiteY0" fmla="*/ 1528482 h 1979577"/>
              <a:gd name="connsiteX1" fmla="*/ 972258 w 10641808"/>
              <a:gd name="connsiteY1" fmla="*/ 673472 h 1979577"/>
              <a:gd name="connsiteX2" fmla="*/ 5549855 w 10641808"/>
              <a:gd name="connsiteY2" fmla="*/ 0 h 1979577"/>
              <a:gd name="connsiteX3" fmla="*/ 10641808 w 10641808"/>
              <a:gd name="connsiteY3" fmla="*/ 981635 h 1979577"/>
              <a:gd name="connsiteX4" fmla="*/ 5549855 w 10641808"/>
              <a:gd name="connsiteY4" fmla="*/ 1963270 h 1979577"/>
              <a:gd name="connsiteX5" fmla="*/ 377220 w 10641808"/>
              <a:gd name="connsiteY5" fmla="*/ 1528482 h 1979577"/>
              <a:gd name="connsiteX0" fmla="*/ 376989 w 10641577"/>
              <a:gd name="connsiteY0" fmla="*/ 904652 h 1355747"/>
              <a:gd name="connsiteX1" fmla="*/ 972027 w 10641577"/>
              <a:gd name="connsiteY1" fmla="*/ 49642 h 1355747"/>
              <a:gd name="connsiteX2" fmla="*/ 5554386 w 10641577"/>
              <a:gd name="connsiteY2" fmla="*/ 109596 h 1355747"/>
              <a:gd name="connsiteX3" fmla="*/ 10641577 w 10641577"/>
              <a:gd name="connsiteY3" fmla="*/ 357805 h 1355747"/>
              <a:gd name="connsiteX4" fmla="*/ 5549624 w 10641577"/>
              <a:gd name="connsiteY4" fmla="*/ 1339440 h 1355747"/>
              <a:gd name="connsiteX5" fmla="*/ 376989 w 10641577"/>
              <a:gd name="connsiteY5" fmla="*/ 904652 h 1355747"/>
              <a:gd name="connsiteX0" fmla="*/ 572618 w 10241894"/>
              <a:gd name="connsiteY0" fmla="*/ 1042547 h 1380775"/>
              <a:gd name="connsiteX1" fmla="*/ 572344 w 10241894"/>
              <a:gd name="connsiteY1" fmla="*/ 58949 h 1380775"/>
              <a:gd name="connsiteX2" fmla="*/ 5154703 w 10241894"/>
              <a:gd name="connsiteY2" fmla="*/ 118903 h 1380775"/>
              <a:gd name="connsiteX3" fmla="*/ 10241894 w 10241894"/>
              <a:gd name="connsiteY3" fmla="*/ 367112 h 1380775"/>
              <a:gd name="connsiteX4" fmla="*/ 5149941 w 10241894"/>
              <a:gd name="connsiteY4" fmla="*/ 1348747 h 1380775"/>
              <a:gd name="connsiteX5" fmla="*/ 572618 w 10241894"/>
              <a:gd name="connsiteY5" fmla="*/ 1042547 h 1380775"/>
              <a:gd name="connsiteX0" fmla="*/ 571131 w 10240407"/>
              <a:gd name="connsiteY0" fmla="*/ 1042547 h 1624755"/>
              <a:gd name="connsiteX1" fmla="*/ 570857 w 10240407"/>
              <a:gd name="connsiteY1" fmla="*/ 58949 h 1624755"/>
              <a:gd name="connsiteX2" fmla="*/ 5153216 w 10240407"/>
              <a:gd name="connsiteY2" fmla="*/ 118903 h 1624755"/>
              <a:gd name="connsiteX3" fmla="*/ 10240407 w 10240407"/>
              <a:gd name="connsiteY3" fmla="*/ 367112 h 1624755"/>
              <a:gd name="connsiteX4" fmla="*/ 5124642 w 10240407"/>
              <a:gd name="connsiteY4" fmla="*/ 1605922 h 1624755"/>
              <a:gd name="connsiteX5" fmla="*/ 571131 w 10240407"/>
              <a:gd name="connsiteY5" fmla="*/ 1042547 h 1624755"/>
              <a:gd name="connsiteX0" fmla="*/ 571131 w 10240407"/>
              <a:gd name="connsiteY0" fmla="*/ 1042547 h 1606064"/>
              <a:gd name="connsiteX1" fmla="*/ 570857 w 10240407"/>
              <a:gd name="connsiteY1" fmla="*/ 58949 h 1606064"/>
              <a:gd name="connsiteX2" fmla="*/ 5153216 w 10240407"/>
              <a:gd name="connsiteY2" fmla="*/ 118903 h 1606064"/>
              <a:gd name="connsiteX3" fmla="*/ 10240407 w 10240407"/>
              <a:gd name="connsiteY3" fmla="*/ 367112 h 1606064"/>
              <a:gd name="connsiteX4" fmla="*/ 5124642 w 10240407"/>
              <a:gd name="connsiteY4" fmla="*/ 1605922 h 1606064"/>
              <a:gd name="connsiteX5" fmla="*/ 571131 w 10240407"/>
              <a:gd name="connsiteY5" fmla="*/ 1042547 h 1606064"/>
              <a:gd name="connsiteX0" fmla="*/ 571131 w 10240407"/>
              <a:gd name="connsiteY0" fmla="*/ 1042547 h 1609671"/>
              <a:gd name="connsiteX1" fmla="*/ 570857 w 10240407"/>
              <a:gd name="connsiteY1" fmla="*/ 58949 h 1609671"/>
              <a:gd name="connsiteX2" fmla="*/ 5153216 w 10240407"/>
              <a:gd name="connsiteY2" fmla="*/ 118903 h 1609671"/>
              <a:gd name="connsiteX3" fmla="*/ 10240407 w 10240407"/>
              <a:gd name="connsiteY3" fmla="*/ 367112 h 1609671"/>
              <a:gd name="connsiteX4" fmla="*/ 5124642 w 10240407"/>
              <a:gd name="connsiteY4" fmla="*/ 1605922 h 1609671"/>
              <a:gd name="connsiteX5" fmla="*/ 571131 w 10240407"/>
              <a:gd name="connsiteY5" fmla="*/ 1042547 h 1609671"/>
              <a:gd name="connsiteX0" fmla="*/ 571131 w 10240407"/>
              <a:gd name="connsiteY0" fmla="*/ 1042547 h 1606054"/>
              <a:gd name="connsiteX1" fmla="*/ 570857 w 10240407"/>
              <a:gd name="connsiteY1" fmla="*/ 58949 h 1606054"/>
              <a:gd name="connsiteX2" fmla="*/ 5153216 w 10240407"/>
              <a:gd name="connsiteY2" fmla="*/ 118903 h 1606054"/>
              <a:gd name="connsiteX3" fmla="*/ 10240407 w 10240407"/>
              <a:gd name="connsiteY3" fmla="*/ 367112 h 1606054"/>
              <a:gd name="connsiteX4" fmla="*/ 5124642 w 10240407"/>
              <a:gd name="connsiteY4" fmla="*/ 1605922 h 1606054"/>
              <a:gd name="connsiteX5" fmla="*/ 571131 w 10240407"/>
              <a:gd name="connsiteY5" fmla="*/ 1042547 h 1606054"/>
              <a:gd name="connsiteX0" fmla="*/ 571131 w 10240407"/>
              <a:gd name="connsiteY0" fmla="*/ 1042547 h 1605944"/>
              <a:gd name="connsiteX1" fmla="*/ 570857 w 10240407"/>
              <a:gd name="connsiteY1" fmla="*/ 58949 h 1605944"/>
              <a:gd name="connsiteX2" fmla="*/ 5153216 w 10240407"/>
              <a:gd name="connsiteY2" fmla="*/ 118903 h 1605944"/>
              <a:gd name="connsiteX3" fmla="*/ 10240407 w 10240407"/>
              <a:gd name="connsiteY3" fmla="*/ 367112 h 1605944"/>
              <a:gd name="connsiteX4" fmla="*/ 5124642 w 10240407"/>
              <a:gd name="connsiteY4" fmla="*/ 1605922 h 1605944"/>
              <a:gd name="connsiteX5" fmla="*/ 571131 w 10240407"/>
              <a:gd name="connsiteY5" fmla="*/ 1042547 h 1605944"/>
              <a:gd name="connsiteX0" fmla="*/ 274 w 9669550"/>
              <a:gd name="connsiteY0" fmla="*/ 1042547 h 1605944"/>
              <a:gd name="connsiteX1" fmla="*/ 0 w 9669550"/>
              <a:gd name="connsiteY1" fmla="*/ 58949 h 1605944"/>
              <a:gd name="connsiteX2" fmla="*/ 4582359 w 9669550"/>
              <a:gd name="connsiteY2" fmla="*/ 118903 h 1605944"/>
              <a:gd name="connsiteX3" fmla="*/ 9669550 w 9669550"/>
              <a:gd name="connsiteY3" fmla="*/ 367112 h 1605944"/>
              <a:gd name="connsiteX4" fmla="*/ 4553785 w 9669550"/>
              <a:gd name="connsiteY4" fmla="*/ 1605922 h 1605944"/>
              <a:gd name="connsiteX5" fmla="*/ 274 w 9669550"/>
              <a:gd name="connsiteY5" fmla="*/ 1042547 h 1605944"/>
              <a:gd name="connsiteX0" fmla="*/ 274 w 9669550"/>
              <a:gd name="connsiteY0" fmla="*/ 985252 h 1548649"/>
              <a:gd name="connsiteX1" fmla="*/ 0 w 9669550"/>
              <a:gd name="connsiteY1" fmla="*/ 1654 h 1548649"/>
              <a:gd name="connsiteX2" fmla="*/ 4582359 w 9669550"/>
              <a:gd name="connsiteY2" fmla="*/ 61608 h 1548649"/>
              <a:gd name="connsiteX3" fmla="*/ 9669550 w 9669550"/>
              <a:gd name="connsiteY3" fmla="*/ 309817 h 1548649"/>
              <a:gd name="connsiteX4" fmla="*/ 4553785 w 9669550"/>
              <a:gd name="connsiteY4" fmla="*/ 1548627 h 1548649"/>
              <a:gd name="connsiteX5" fmla="*/ 274 w 9669550"/>
              <a:gd name="connsiteY5" fmla="*/ 985252 h 1548649"/>
              <a:gd name="connsiteX0" fmla="*/ 274 w 9669550"/>
              <a:gd name="connsiteY0" fmla="*/ 983598 h 1546995"/>
              <a:gd name="connsiteX1" fmla="*/ 0 w 9669550"/>
              <a:gd name="connsiteY1" fmla="*/ 0 h 1546995"/>
              <a:gd name="connsiteX2" fmla="*/ 4582359 w 9669550"/>
              <a:gd name="connsiteY2" fmla="*/ 59954 h 1546995"/>
              <a:gd name="connsiteX3" fmla="*/ 9669550 w 9669550"/>
              <a:gd name="connsiteY3" fmla="*/ 308163 h 1546995"/>
              <a:gd name="connsiteX4" fmla="*/ 4553785 w 9669550"/>
              <a:gd name="connsiteY4" fmla="*/ 1546973 h 1546995"/>
              <a:gd name="connsiteX5" fmla="*/ 274 w 9669550"/>
              <a:gd name="connsiteY5" fmla="*/ 983598 h 1546995"/>
              <a:gd name="connsiteX0" fmla="*/ 274 w 10072179"/>
              <a:gd name="connsiteY0" fmla="*/ 983598 h 1546995"/>
              <a:gd name="connsiteX1" fmla="*/ 0 w 10072179"/>
              <a:gd name="connsiteY1" fmla="*/ 0 h 1546995"/>
              <a:gd name="connsiteX2" fmla="*/ 4582359 w 10072179"/>
              <a:gd name="connsiteY2" fmla="*/ 59954 h 1546995"/>
              <a:gd name="connsiteX3" fmla="*/ 9669550 w 10072179"/>
              <a:gd name="connsiteY3" fmla="*/ 308163 h 1546995"/>
              <a:gd name="connsiteX4" fmla="*/ 9169211 w 10072179"/>
              <a:gd name="connsiteY4" fmla="*/ 708519 h 1546995"/>
              <a:gd name="connsiteX5" fmla="*/ 4553785 w 10072179"/>
              <a:gd name="connsiteY5" fmla="*/ 1546973 h 1546995"/>
              <a:gd name="connsiteX6" fmla="*/ 274 w 10072179"/>
              <a:gd name="connsiteY6" fmla="*/ 983598 h 1546995"/>
              <a:gd name="connsiteX0" fmla="*/ 274 w 10065012"/>
              <a:gd name="connsiteY0" fmla="*/ 983598 h 1547007"/>
              <a:gd name="connsiteX1" fmla="*/ 0 w 10065012"/>
              <a:gd name="connsiteY1" fmla="*/ 0 h 1547007"/>
              <a:gd name="connsiteX2" fmla="*/ 4582359 w 10065012"/>
              <a:gd name="connsiteY2" fmla="*/ 59954 h 1547007"/>
              <a:gd name="connsiteX3" fmla="*/ 9669550 w 10065012"/>
              <a:gd name="connsiteY3" fmla="*/ 308163 h 1547007"/>
              <a:gd name="connsiteX4" fmla="*/ 9145399 w 10065012"/>
              <a:gd name="connsiteY4" fmla="*/ 960932 h 1547007"/>
              <a:gd name="connsiteX5" fmla="*/ 4553785 w 10065012"/>
              <a:gd name="connsiteY5" fmla="*/ 1546973 h 1547007"/>
              <a:gd name="connsiteX6" fmla="*/ 274 w 10065012"/>
              <a:gd name="connsiteY6" fmla="*/ 983598 h 1547007"/>
              <a:gd name="connsiteX0" fmla="*/ 274 w 10065012"/>
              <a:gd name="connsiteY0" fmla="*/ 983598 h 1547007"/>
              <a:gd name="connsiteX1" fmla="*/ 0 w 10065012"/>
              <a:gd name="connsiteY1" fmla="*/ 0 h 1547007"/>
              <a:gd name="connsiteX2" fmla="*/ 4582359 w 10065012"/>
              <a:gd name="connsiteY2" fmla="*/ 59954 h 1547007"/>
              <a:gd name="connsiteX3" fmla="*/ 9669550 w 10065012"/>
              <a:gd name="connsiteY3" fmla="*/ 308163 h 1547007"/>
              <a:gd name="connsiteX4" fmla="*/ 9145399 w 10065012"/>
              <a:gd name="connsiteY4" fmla="*/ 960932 h 1547007"/>
              <a:gd name="connsiteX5" fmla="*/ 4553785 w 10065012"/>
              <a:gd name="connsiteY5" fmla="*/ 1546973 h 1547007"/>
              <a:gd name="connsiteX6" fmla="*/ 274 w 10065012"/>
              <a:gd name="connsiteY6" fmla="*/ 983598 h 1547007"/>
              <a:gd name="connsiteX0" fmla="*/ 274 w 9745587"/>
              <a:gd name="connsiteY0" fmla="*/ 983598 h 1547007"/>
              <a:gd name="connsiteX1" fmla="*/ 0 w 9745587"/>
              <a:gd name="connsiteY1" fmla="*/ 0 h 1547007"/>
              <a:gd name="connsiteX2" fmla="*/ 4582359 w 9745587"/>
              <a:gd name="connsiteY2" fmla="*/ 59954 h 1547007"/>
              <a:gd name="connsiteX3" fmla="*/ 9131388 w 9745587"/>
              <a:gd name="connsiteY3" fmla="*/ 246250 h 1547007"/>
              <a:gd name="connsiteX4" fmla="*/ 9145399 w 9745587"/>
              <a:gd name="connsiteY4" fmla="*/ 960932 h 1547007"/>
              <a:gd name="connsiteX5" fmla="*/ 4553785 w 9745587"/>
              <a:gd name="connsiteY5" fmla="*/ 1546973 h 1547007"/>
              <a:gd name="connsiteX6" fmla="*/ 274 w 9745587"/>
              <a:gd name="connsiteY6" fmla="*/ 983598 h 1547007"/>
              <a:gd name="connsiteX0" fmla="*/ 274 w 9145399"/>
              <a:gd name="connsiteY0" fmla="*/ 983598 h 1547007"/>
              <a:gd name="connsiteX1" fmla="*/ 0 w 9145399"/>
              <a:gd name="connsiteY1" fmla="*/ 0 h 1547007"/>
              <a:gd name="connsiteX2" fmla="*/ 4582359 w 9145399"/>
              <a:gd name="connsiteY2" fmla="*/ 59954 h 1547007"/>
              <a:gd name="connsiteX3" fmla="*/ 9131388 w 9145399"/>
              <a:gd name="connsiteY3" fmla="*/ 246250 h 1547007"/>
              <a:gd name="connsiteX4" fmla="*/ 9145399 w 9145399"/>
              <a:gd name="connsiteY4" fmla="*/ 960932 h 1547007"/>
              <a:gd name="connsiteX5" fmla="*/ 4553785 w 9145399"/>
              <a:gd name="connsiteY5" fmla="*/ 1546973 h 1547007"/>
              <a:gd name="connsiteX6" fmla="*/ 274 w 9145399"/>
              <a:gd name="connsiteY6" fmla="*/ 983598 h 1547007"/>
              <a:gd name="connsiteX0" fmla="*/ 274 w 9145399"/>
              <a:gd name="connsiteY0" fmla="*/ 983598 h 1547007"/>
              <a:gd name="connsiteX1" fmla="*/ 0 w 9145399"/>
              <a:gd name="connsiteY1" fmla="*/ 0 h 1547007"/>
              <a:gd name="connsiteX2" fmla="*/ 4582359 w 9145399"/>
              <a:gd name="connsiteY2" fmla="*/ 59954 h 1547007"/>
              <a:gd name="connsiteX3" fmla="*/ 9131388 w 9145399"/>
              <a:gd name="connsiteY3" fmla="*/ 246250 h 1547007"/>
              <a:gd name="connsiteX4" fmla="*/ 9145399 w 9145399"/>
              <a:gd name="connsiteY4" fmla="*/ 960932 h 1547007"/>
              <a:gd name="connsiteX5" fmla="*/ 4553785 w 9145399"/>
              <a:gd name="connsiteY5" fmla="*/ 1546973 h 1547007"/>
              <a:gd name="connsiteX6" fmla="*/ 274 w 9145399"/>
              <a:gd name="connsiteY6" fmla="*/ 983598 h 1547007"/>
              <a:gd name="connsiteX0" fmla="*/ 337520 w 9482645"/>
              <a:gd name="connsiteY0" fmla="*/ 1013282 h 1576691"/>
              <a:gd name="connsiteX1" fmla="*/ 337246 w 9482645"/>
              <a:gd name="connsiteY1" fmla="*/ 29684 h 1576691"/>
              <a:gd name="connsiteX2" fmla="*/ 4891030 w 9482645"/>
              <a:gd name="connsiteY2" fmla="*/ 280139 h 1576691"/>
              <a:gd name="connsiteX3" fmla="*/ 9468634 w 9482645"/>
              <a:gd name="connsiteY3" fmla="*/ 275934 h 1576691"/>
              <a:gd name="connsiteX4" fmla="*/ 9482645 w 9482645"/>
              <a:gd name="connsiteY4" fmla="*/ 990616 h 1576691"/>
              <a:gd name="connsiteX5" fmla="*/ 4891031 w 9482645"/>
              <a:gd name="connsiteY5" fmla="*/ 1576657 h 1576691"/>
              <a:gd name="connsiteX6" fmla="*/ 337520 w 9482645"/>
              <a:gd name="connsiteY6" fmla="*/ 1013282 h 1576691"/>
              <a:gd name="connsiteX0" fmla="*/ 337520 w 9482645"/>
              <a:gd name="connsiteY0" fmla="*/ 983598 h 1547007"/>
              <a:gd name="connsiteX1" fmla="*/ 337246 w 9482645"/>
              <a:gd name="connsiteY1" fmla="*/ 0 h 1547007"/>
              <a:gd name="connsiteX2" fmla="*/ 4891030 w 9482645"/>
              <a:gd name="connsiteY2" fmla="*/ 250455 h 1547007"/>
              <a:gd name="connsiteX3" fmla="*/ 9468634 w 9482645"/>
              <a:gd name="connsiteY3" fmla="*/ 246250 h 1547007"/>
              <a:gd name="connsiteX4" fmla="*/ 9482645 w 9482645"/>
              <a:gd name="connsiteY4" fmla="*/ 960932 h 1547007"/>
              <a:gd name="connsiteX5" fmla="*/ 4891031 w 9482645"/>
              <a:gd name="connsiteY5" fmla="*/ 1546973 h 1547007"/>
              <a:gd name="connsiteX6" fmla="*/ 337520 w 9482645"/>
              <a:gd name="connsiteY6" fmla="*/ 983598 h 1547007"/>
              <a:gd name="connsiteX0" fmla="*/ 566668 w 9711793"/>
              <a:gd name="connsiteY0" fmla="*/ 737348 h 1300753"/>
              <a:gd name="connsiteX1" fmla="*/ 571156 w 9711793"/>
              <a:gd name="connsiteY1" fmla="*/ 6163 h 1300753"/>
              <a:gd name="connsiteX2" fmla="*/ 5120178 w 9711793"/>
              <a:gd name="connsiteY2" fmla="*/ 4205 h 1300753"/>
              <a:gd name="connsiteX3" fmla="*/ 9697782 w 9711793"/>
              <a:gd name="connsiteY3" fmla="*/ 0 h 1300753"/>
              <a:gd name="connsiteX4" fmla="*/ 9711793 w 9711793"/>
              <a:gd name="connsiteY4" fmla="*/ 714682 h 1300753"/>
              <a:gd name="connsiteX5" fmla="*/ 5120179 w 9711793"/>
              <a:gd name="connsiteY5" fmla="*/ 1300723 h 1300753"/>
              <a:gd name="connsiteX6" fmla="*/ 566668 w 9711793"/>
              <a:gd name="connsiteY6" fmla="*/ 737348 h 1300753"/>
              <a:gd name="connsiteX0" fmla="*/ 0 w 9145125"/>
              <a:gd name="connsiteY0" fmla="*/ 737348 h 1300753"/>
              <a:gd name="connsiteX1" fmla="*/ 4488 w 9145125"/>
              <a:gd name="connsiteY1" fmla="*/ 6163 h 1300753"/>
              <a:gd name="connsiteX2" fmla="*/ 4553510 w 9145125"/>
              <a:gd name="connsiteY2" fmla="*/ 4205 h 1300753"/>
              <a:gd name="connsiteX3" fmla="*/ 9131114 w 9145125"/>
              <a:gd name="connsiteY3" fmla="*/ 0 h 1300753"/>
              <a:gd name="connsiteX4" fmla="*/ 9145125 w 9145125"/>
              <a:gd name="connsiteY4" fmla="*/ 714682 h 1300753"/>
              <a:gd name="connsiteX5" fmla="*/ 4553511 w 9145125"/>
              <a:gd name="connsiteY5" fmla="*/ 1300723 h 1300753"/>
              <a:gd name="connsiteX6" fmla="*/ 0 w 9145125"/>
              <a:gd name="connsiteY6" fmla="*/ 737348 h 1300753"/>
              <a:gd name="connsiteX0" fmla="*/ 100970 w 9246095"/>
              <a:gd name="connsiteY0" fmla="*/ 737348 h 1300765"/>
              <a:gd name="connsiteX1" fmla="*/ 105458 w 9246095"/>
              <a:gd name="connsiteY1" fmla="*/ 6163 h 1300765"/>
              <a:gd name="connsiteX2" fmla="*/ 4654480 w 9246095"/>
              <a:gd name="connsiteY2" fmla="*/ 4205 h 1300765"/>
              <a:gd name="connsiteX3" fmla="*/ 9232084 w 9246095"/>
              <a:gd name="connsiteY3" fmla="*/ 0 h 1300765"/>
              <a:gd name="connsiteX4" fmla="*/ 9246095 w 9246095"/>
              <a:gd name="connsiteY4" fmla="*/ 714682 h 1300765"/>
              <a:gd name="connsiteX5" fmla="*/ 4654481 w 9246095"/>
              <a:gd name="connsiteY5" fmla="*/ 1300723 h 1300765"/>
              <a:gd name="connsiteX6" fmla="*/ 100970 w 9246095"/>
              <a:gd name="connsiteY6" fmla="*/ 737348 h 1300765"/>
              <a:gd name="connsiteX0" fmla="*/ 0 w 9145125"/>
              <a:gd name="connsiteY0" fmla="*/ 737348 h 1300765"/>
              <a:gd name="connsiteX1" fmla="*/ 4488 w 9145125"/>
              <a:gd name="connsiteY1" fmla="*/ 6163 h 1300765"/>
              <a:gd name="connsiteX2" fmla="*/ 4553510 w 9145125"/>
              <a:gd name="connsiteY2" fmla="*/ 4205 h 1300765"/>
              <a:gd name="connsiteX3" fmla="*/ 9131114 w 9145125"/>
              <a:gd name="connsiteY3" fmla="*/ 0 h 1300765"/>
              <a:gd name="connsiteX4" fmla="*/ 9145125 w 9145125"/>
              <a:gd name="connsiteY4" fmla="*/ 714682 h 1300765"/>
              <a:gd name="connsiteX5" fmla="*/ 4553511 w 9145125"/>
              <a:gd name="connsiteY5" fmla="*/ 1300723 h 1300765"/>
              <a:gd name="connsiteX6" fmla="*/ 0 w 9145125"/>
              <a:gd name="connsiteY6" fmla="*/ 737348 h 1300765"/>
              <a:gd name="connsiteX0" fmla="*/ 0 w 9149829"/>
              <a:gd name="connsiteY0" fmla="*/ 748043 h 1311460"/>
              <a:gd name="connsiteX1" fmla="*/ 4488 w 9149829"/>
              <a:gd name="connsiteY1" fmla="*/ 16858 h 1311460"/>
              <a:gd name="connsiteX2" fmla="*/ 4553510 w 9149829"/>
              <a:gd name="connsiteY2" fmla="*/ 14900 h 1311460"/>
              <a:gd name="connsiteX3" fmla="*/ 9149829 w 9149829"/>
              <a:gd name="connsiteY3" fmla="*/ 0 h 1311460"/>
              <a:gd name="connsiteX4" fmla="*/ 9145125 w 9149829"/>
              <a:gd name="connsiteY4" fmla="*/ 725377 h 1311460"/>
              <a:gd name="connsiteX5" fmla="*/ 4553511 w 9149829"/>
              <a:gd name="connsiteY5" fmla="*/ 1311418 h 1311460"/>
              <a:gd name="connsiteX6" fmla="*/ 0 w 9149829"/>
              <a:gd name="connsiteY6" fmla="*/ 748043 h 1311460"/>
              <a:gd name="connsiteX0" fmla="*/ 0 w 9149829"/>
              <a:gd name="connsiteY0" fmla="*/ 748043 h 1311450"/>
              <a:gd name="connsiteX1" fmla="*/ 4488 w 9149829"/>
              <a:gd name="connsiteY1" fmla="*/ 16858 h 1311450"/>
              <a:gd name="connsiteX2" fmla="*/ 4553510 w 9149829"/>
              <a:gd name="connsiteY2" fmla="*/ 14900 h 1311450"/>
              <a:gd name="connsiteX3" fmla="*/ 9149829 w 9149829"/>
              <a:gd name="connsiteY3" fmla="*/ 0 h 1311450"/>
              <a:gd name="connsiteX4" fmla="*/ 9145125 w 9149829"/>
              <a:gd name="connsiteY4" fmla="*/ 728050 h 1311450"/>
              <a:gd name="connsiteX5" fmla="*/ 4553511 w 9149829"/>
              <a:gd name="connsiteY5" fmla="*/ 1311418 h 1311450"/>
              <a:gd name="connsiteX6" fmla="*/ 0 w 9149829"/>
              <a:gd name="connsiteY6" fmla="*/ 748043 h 1311450"/>
              <a:gd name="connsiteX0" fmla="*/ 0 w 9145125"/>
              <a:gd name="connsiteY0" fmla="*/ 745369 h 1308776"/>
              <a:gd name="connsiteX1" fmla="*/ 4488 w 9145125"/>
              <a:gd name="connsiteY1" fmla="*/ 14184 h 1308776"/>
              <a:gd name="connsiteX2" fmla="*/ 4553510 w 9145125"/>
              <a:gd name="connsiteY2" fmla="*/ 12226 h 1308776"/>
              <a:gd name="connsiteX3" fmla="*/ 9141808 w 9145125"/>
              <a:gd name="connsiteY3" fmla="*/ 0 h 1308776"/>
              <a:gd name="connsiteX4" fmla="*/ 9145125 w 9145125"/>
              <a:gd name="connsiteY4" fmla="*/ 725376 h 1308776"/>
              <a:gd name="connsiteX5" fmla="*/ 4553511 w 9145125"/>
              <a:gd name="connsiteY5" fmla="*/ 1308744 h 1308776"/>
              <a:gd name="connsiteX6" fmla="*/ 0 w 9145125"/>
              <a:gd name="connsiteY6" fmla="*/ 745369 h 1308776"/>
              <a:gd name="connsiteX0" fmla="*/ 0 w 9145125"/>
              <a:gd name="connsiteY0" fmla="*/ 745369 h 1308776"/>
              <a:gd name="connsiteX1" fmla="*/ 4488 w 9145125"/>
              <a:gd name="connsiteY1" fmla="*/ 14184 h 1308776"/>
              <a:gd name="connsiteX2" fmla="*/ 4553510 w 9145125"/>
              <a:gd name="connsiteY2" fmla="*/ 12226 h 1308776"/>
              <a:gd name="connsiteX3" fmla="*/ 9144482 w 9145125"/>
              <a:gd name="connsiteY3" fmla="*/ 0 h 1308776"/>
              <a:gd name="connsiteX4" fmla="*/ 9145125 w 9145125"/>
              <a:gd name="connsiteY4" fmla="*/ 725376 h 1308776"/>
              <a:gd name="connsiteX5" fmla="*/ 4553511 w 9145125"/>
              <a:gd name="connsiteY5" fmla="*/ 1308744 h 1308776"/>
              <a:gd name="connsiteX6" fmla="*/ 0 w 9145125"/>
              <a:gd name="connsiteY6" fmla="*/ 745369 h 1308776"/>
              <a:gd name="connsiteX0" fmla="*/ 338214 w 9483339"/>
              <a:gd name="connsiteY0" fmla="*/ 745369 h 1308767"/>
              <a:gd name="connsiteX1" fmla="*/ 334681 w 9483339"/>
              <a:gd name="connsiteY1" fmla="*/ 8836 h 1308767"/>
              <a:gd name="connsiteX2" fmla="*/ 4891724 w 9483339"/>
              <a:gd name="connsiteY2" fmla="*/ 12226 h 1308767"/>
              <a:gd name="connsiteX3" fmla="*/ 9482696 w 9483339"/>
              <a:gd name="connsiteY3" fmla="*/ 0 h 1308767"/>
              <a:gd name="connsiteX4" fmla="*/ 9483339 w 9483339"/>
              <a:gd name="connsiteY4" fmla="*/ 725376 h 1308767"/>
              <a:gd name="connsiteX5" fmla="*/ 4891725 w 9483339"/>
              <a:gd name="connsiteY5" fmla="*/ 1308744 h 1308767"/>
              <a:gd name="connsiteX6" fmla="*/ 338214 w 9483339"/>
              <a:gd name="connsiteY6" fmla="*/ 745369 h 1308767"/>
              <a:gd name="connsiteX0" fmla="*/ 338214 w 9483339"/>
              <a:gd name="connsiteY0" fmla="*/ 745369 h 1308767"/>
              <a:gd name="connsiteX1" fmla="*/ 334681 w 9483339"/>
              <a:gd name="connsiteY1" fmla="*/ 8836 h 1308767"/>
              <a:gd name="connsiteX2" fmla="*/ 9482696 w 9483339"/>
              <a:gd name="connsiteY2" fmla="*/ 0 h 1308767"/>
              <a:gd name="connsiteX3" fmla="*/ 9483339 w 9483339"/>
              <a:gd name="connsiteY3" fmla="*/ 725376 h 1308767"/>
              <a:gd name="connsiteX4" fmla="*/ 4891725 w 9483339"/>
              <a:gd name="connsiteY4" fmla="*/ 1308744 h 1308767"/>
              <a:gd name="connsiteX5" fmla="*/ 338214 w 9483339"/>
              <a:gd name="connsiteY5" fmla="*/ 745369 h 1308767"/>
              <a:gd name="connsiteX0" fmla="*/ 3533 w 9148658"/>
              <a:gd name="connsiteY0" fmla="*/ 745369 h 1308767"/>
              <a:gd name="connsiteX1" fmla="*/ 0 w 9148658"/>
              <a:gd name="connsiteY1" fmla="*/ 8836 h 1308767"/>
              <a:gd name="connsiteX2" fmla="*/ 9148015 w 9148658"/>
              <a:gd name="connsiteY2" fmla="*/ 0 h 1308767"/>
              <a:gd name="connsiteX3" fmla="*/ 9148658 w 9148658"/>
              <a:gd name="connsiteY3" fmla="*/ 725376 h 1308767"/>
              <a:gd name="connsiteX4" fmla="*/ 4557044 w 9148658"/>
              <a:gd name="connsiteY4" fmla="*/ 1308744 h 1308767"/>
              <a:gd name="connsiteX5" fmla="*/ 3533 w 9148658"/>
              <a:gd name="connsiteY5" fmla="*/ 745369 h 1308767"/>
              <a:gd name="connsiteX0" fmla="*/ 340908 w 9486033"/>
              <a:gd name="connsiteY0" fmla="*/ 745369 h 1308767"/>
              <a:gd name="connsiteX1" fmla="*/ 329354 w 9486033"/>
              <a:gd name="connsiteY1" fmla="*/ 6162 h 1308767"/>
              <a:gd name="connsiteX2" fmla="*/ 9485390 w 9486033"/>
              <a:gd name="connsiteY2" fmla="*/ 0 h 1308767"/>
              <a:gd name="connsiteX3" fmla="*/ 9486033 w 9486033"/>
              <a:gd name="connsiteY3" fmla="*/ 725376 h 1308767"/>
              <a:gd name="connsiteX4" fmla="*/ 4894419 w 9486033"/>
              <a:gd name="connsiteY4" fmla="*/ 1308744 h 1308767"/>
              <a:gd name="connsiteX5" fmla="*/ 340908 w 9486033"/>
              <a:gd name="connsiteY5" fmla="*/ 745369 h 1308767"/>
              <a:gd name="connsiteX0" fmla="*/ 11554 w 9156679"/>
              <a:gd name="connsiteY0" fmla="*/ 745369 h 1308767"/>
              <a:gd name="connsiteX1" fmla="*/ 0 w 9156679"/>
              <a:gd name="connsiteY1" fmla="*/ 6162 h 1308767"/>
              <a:gd name="connsiteX2" fmla="*/ 9156036 w 9156679"/>
              <a:gd name="connsiteY2" fmla="*/ 0 h 1308767"/>
              <a:gd name="connsiteX3" fmla="*/ 9156679 w 9156679"/>
              <a:gd name="connsiteY3" fmla="*/ 725376 h 1308767"/>
              <a:gd name="connsiteX4" fmla="*/ 4565065 w 9156679"/>
              <a:gd name="connsiteY4" fmla="*/ 1308744 h 1308767"/>
              <a:gd name="connsiteX5" fmla="*/ 11554 w 9156679"/>
              <a:gd name="connsiteY5" fmla="*/ 745369 h 1308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56679" h="1308767">
                <a:moveTo>
                  <a:pt x="11554" y="745369"/>
                </a:moveTo>
                <a:lnTo>
                  <a:pt x="0" y="6162"/>
                </a:lnTo>
                <a:lnTo>
                  <a:pt x="9156036" y="0"/>
                </a:lnTo>
                <a:cubicBezTo>
                  <a:pt x="9157142" y="241792"/>
                  <a:pt x="9155573" y="483584"/>
                  <a:pt x="9156679" y="725376"/>
                </a:cubicBezTo>
                <a:cubicBezTo>
                  <a:pt x="8332626" y="1017569"/>
                  <a:pt x="6089253" y="1305412"/>
                  <a:pt x="4565065" y="1308744"/>
                </a:cubicBezTo>
                <a:cubicBezTo>
                  <a:pt x="3040878" y="1312076"/>
                  <a:pt x="772398" y="962466"/>
                  <a:pt x="11554" y="745369"/>
                </a:cubicBezTo>
                <a:close/>
              </a:path>
            </a:pathLst>
          </a:custGeom>
          <a:solidFill>
            <a:srgbClr val="0065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00659F"/>
              </a:solidFill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175" y="3175"/>
            <a:ext cx="91408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6075" y="17145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" name="Rectangle 5"/>
          <p:cNvSpPr/>
          <p:nvPr/>
        </p:nvSpPr>
        <p:spPr>
          <a:xfrm>
            <a:off x="465138" y="6440488"/>
            <a:ext cx="6915150" cy="166687"/>
          </a:xfrm>
          <a:prstGeom prst="rect">
            <a:avLst/>
          </a:prstGeom>
          <a:solidFill>
            <a:srgbClr val="00659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005587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88" y="0"/>
            <a:ext cx="9140825" cy="6858000"/>
          </a:xfrm>
          <a:prstGeom prst="rect">
            <a:avLst/>
          </a:prstGeom>
          <a:noFill/>
          <a:ln w="254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1031" name="Picture 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6013" y="6440488"/>
            <a:ext cx="1219200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Arial Black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Arial Black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Arial Black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Arial Black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buChar char="■"/>
        <a:defRPr sz="2500" b="1">
          <a:solidFill>
            <a:srgbClr val="00659F"/>
          </a:solidFill>
          <a:latin typeface="Arial" pitchFamily="34" charset="0"/>
          <a:ea typeface="+mn-ea"/>
          <a:cs typeface="Arial" pitchFamily="34" charset="0"/>
        </a:defRPr>
      </a:lvl1pPr>
      <a:lvl2pPr marL="742950" indent="-395288" algn="l" rtl="0" eaLnBrk="1" fontAlgn="base" hangingPunct="1">
        <a:spcBef>
          <a:spcPct val="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accent1"/>
          </a:solidFill>
          <a:latin typeface="Arial" pitchFamily="34" charset="0"/>
          <a:cs typeface="Arial" pitchFamily="34" charset="0"/>
        </a:defRPr>
      </a:lvl2pPr>
      <a:lvl3pPr marL="1143000" indent="-228600" algn="l" rtl="0" eaLnBrk="1" fontAlgn="base" hangingPunct="1">
        <a:spcBef>
          <a:spcPct val="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»"/>
        <a:defRPr sz="2000">
          <a:solidFill>
            <a:schemeClr val="accent1"/>
          </a:solidFill>
          <a:latin typeface="Arial" pitchFamily="34" charset="0"/>
          <a:cs typeface="Arial" pitchFamily="34" charset="0"/>
        </a:defRPr>
      </a:lvl3pPr>
      <a:lvl4pPr marL="1600200" indent="-228600" algn="l" rtl="0" eaLnBrk="1" fontAlgn="base" hangingPunct="1">
        <a:spcBef>
          <a:spcPct val="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accent1"/>
          </a:solidFill>
          <a:latin typeface="Arial" pitchFamily="34" charset="0"/>
          <a:cs typeface="Arial" pitchFamily="34" charset="0"/>
        </a:defRPr>
      </a:lvl4pPr>
      <a:lvl5pPr marL="2057400" indent="-228600" algn="l" rtl="0" eaLnBrk="1" fontAlgn="base" hangingPunct="1">
        <a:spcBef>
          <a:spcPct val="0"/>
        </a:spcBef>
        <a:spcAft>
          <a:spcPct val="0"/>
        </a:spcAft>
        <a:buClr>
          <a:schemeClr val="tx2"/>
        </a:buClr>
        <a:buChar char="»"/>
        <a:defRPr sz="2000">
          <a:solidFill>
            <a:schemeClr val="accent1"/>
          </a:solidFill>
          <a:latin typeface="Arial" pitchFamily="34" charset="0"/>
          <a:cs typeface="Arial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svg"/><Relationship Id="rId18" Type="http://schemas.openxmlformats.org/officeDocument/2006/relationships/image" Target="../media/image9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6.png"/><Relationship Id="rId17" Type="http://schemas.openxmlformats.org/officeDocument/2006/relationships/image" Target="../media/image13.svg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7.svg"/><Relationship Id="rId5" Type="http://schemas.openxmlformats.org/officeDocument/2006/relationships/diagramQuickStyle" Target="../diagrams/quickStyle1.xml"/><Relationship Id="rId15" Type="http://schemas.openxmlformats.org/officeDocument/2006/relationships/image" Target="../media/image11.svg"/><Relationship Id="rId10" Type="http://schemas.openxmlformats.org/officeDocument/2006/relationships/image" Target="../media/image5.png"/><Relationship Id="rId19" Type="http://schemas.openxmlformats.org/officeDocument/2006/relationships/image" Target="../media/image15.svg"/><Relationship Id="rId4" Type="http://schemas.openxmlformats.org/officeDocument/2006/relationships/diagramLayout" Target="../diagrams/layout1.xml"/><Relationship Id="rId9" Type="http://schemas.openxmlformats.org/officeDocument/2006/relationships/image" Target="../media/image5.svg"/><Relationship Id="rId1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75" y="0"/>
            <a:ext cx="9140825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Board of Selectmen Meeting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1730375"/>
            <a:ext cx="8229600" cy="10414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dirty="0">
                <a:solidFill>
                  <a:schemeClr val="accent1"/>
                </a:solidFill>
                <a:latin typeface="Arial Black" panose="020B0A04020102020204" pitchFamily="34" charset="0"/>
              </a:rPr>
              <a:t>Central Street Improvements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 dirty="0">
                <a:solidFill>
                  <a:schemeClr val="accent1"/>
                </a:solidFill>
                <a:latin typeface="Arial Black" panose="020B0A04020102020204" pitchFamily="34" charset="0"/>
              </a:rPr>
              <a:t>MassDOT Project No. 608548</a:t>
            </a:r>
          </a:p>
        </p:txBody>
      </p:sp>
      <p:sp>
        <p:nvSpPr>
          <p:cNvPr id="3076" name="Text Box 9"/>
          <p:cNvSpPr txBox="1">
            <a:spLocks noChangeArrowheads="1"/>
          </p:cNvSpPr>
          <p:nvPr/>
        </p:nvSpPr>
        <p:spPr bwMode="auto">
          <a:xfrm>
            <a:off x="347663" y="2943225"/>
            <a:ext cx="8105775" cy="3190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33363" indent="-23336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sz="2500" dirty="0">
                <a:solidFill>
                  <a:schemeClr val="accent1"/>
                </a:solidFill>
                <a:cs typeface="Arial" panose="020B0604020202020204" pitchFamily="34" charset="0"/>
              </a:rPr>
              <a:t>Monday, October 30, 2017</a:t>
            </a:r>
          </a:p>
          <a:p>
            <a:pPr eaLnBrk="1" hangingPunct="1"/>
            <a:endParaRPr lang="en-US" altLang="en-US" sz="2500" dirty="0">
              <a:solidFill>
                <a:schemeClr val="accent1"/>
              </a:solidFill>
              <a:cs typeface="Arial" panose="020B0604020202020204" pitchFamily="34" charset="0"/>
            </a:endParaRPr>
          </a:p>
          <a:p>
            <a:pPr eaLnBrk="1" hangingPunct="1">
              <a:lnSpc>
                <a:spcPts val="2400"/>
              </a:lnSpc>
            </a:pPr>
            <a:r>
              <a:rPr lang="en-US" altLang="en-US" sz="2500" dirty="0">
                <a:solidFill>
                  <a:schemeClr val="accent1"/>
                </a:solidFill>
                <a:cs typeface="Arial" panose="020B0604020202020204" pitchFamily="34" charset="0"/>
              </a:rPr>
              <a:t>Presenters:</a:t>
            </a:r>
          </a:p>
          <a:p>
            <a:pPr eaLnBrk="1" hangingPunct="1">
              <a:lnSpc>
                <a:spcPts val="3400"/>
              </a:lnSpc>
              <a:buClr>
                <a:srgbClr val="FFC300"/>
              </a:buClr>
            </a:pPr>
            <a:r>
              <a:rPr lang="en-US" altLang="en-US" sz="2500" b="1" dirty="0">
                <a:solidFill>
                  <a:srgbClr val="00659F"/>
                </a:solidFill>
                <a:cs typeface="Arial" panose="020B0604020202020204" pitchFamily="34" charset="0"/>
              </a:rPr>
              <a:t>David L. Loring, P.E., </a:t>
            </a:r>
            <a:r>
              <a:rPr lang="en-US" altLang="en-US" sz="2400" b="1" dirty="0">
                <a:solidFill>
                  <a:srgbClr val="00659F"/>
                </a:solidFill>
                <a:cs typeface="Arial" panose="020B0604020202020204" pitchFamily="34" charset="0"/>
              </a:rPr>
              <a:t>ENV SP, LEED AP</a:t>
            </a:r>
            <a:r>
              <a:rPr lang="en-US" altLang="en-US" sz="2400" dirty="0">
                <a:solidFill>
                  <a:srgbClr val="00659F"/>
                </a:solidFill>
                <a:cs typeface="Arial" panose="020B0604020202020204" pitchFamily="34" charset="0"/>
              </a:rPr>
              <a:t> </a:t>
            </a:r>
          </a:p>
          <a:p>
            <a:pPr eaLnBrk="1" hangingPunct="1">
              <a:lnSpc>
                <a:spcPts val="3400"/>
              </a:lnSpc>
              <a:buClr>
                <a:srgbClr val="FFC300"/>
              </a:buClr>
            </a:pPr>
            <a:r>
              <a:rPr lang="en-US" altLang="en-US" sz="2400" dirty="0">
                <a:solidFill>
                  <a:schemeClr val="accent1"/>
                </a:solidFill>
                <a:cs typeface="Arial" panose="020B0604020202020204" pitchFamily="34" charset="0"/>
              </a:rPr>
              <a:t>Vice President, Tighe &amp; Bond</a:t>
            </a:r>
          </a:p>
          <a:p>
            <a:pPr eaLnBrk="1" hangingPunct="1">
              <a:lnSpc>
                <a:spcPts val="3400"/>
              </a:lnSpc>
              <a:buClr>
                <a:srgbClr val="FFC300"/>
              </a:buClr>
            </a:pPr>
            <a:r>
              <a:rPr lang="en-US" altLang="en-US" sz="2500" b="1" dirty="0">
                <a:solidFill>
                  <a:srgbClr val="00659F"/>
                </a:solidFill>
                <a:cs typeface="Arial" panose="020B0604020202020204" pitchFamily="34" charset="0"/>
              </a:rPr>
              <a:t>Alexander D. Fagnand, P.E., ENV SP</a:t>
            </a:r>
          </a:p>
          <a:p>
            <a:pPr eaLnBrk="1" hangingPunct="1">
              <a:lnSpc>
                <a:spcPts val="3400"/>
              </a:lnSpc>
              <a:buClr>
                <a:srgbClr val="FFC300"/>
              </a:buClr>
            </a:pPr>
            <a:r>
              <a:rPr lang="en-US" altLang="en-US" sz="2500" dirty="0">
                <a:solidFill>
                  <a:schemeClr val="accent1"/>
                </a:solidFill>
                <a:cs typeface="Arial" panose="020B0604020202020204" pitchFamily="34" charset="0"/>
              </a:rPr>
              <a:t>Project Engineer, Tighe &amp; Bond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Survey Results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346075" y="1397000"/>
            <a:ext cx="8229600" cy="4843463"/>
          </a:xfrm>
        </p:spPr>
        <p:txBody>
          <a:bodyPr/>
          <a:lstStyle/>
          <a:p>
            <a:r>
              <a:rPr lang="en-US" altLang="en-US" sz="2000" dirty="0"/>
              <a:t>Please rank the following roadway improvements from 1 (most important) to 5.</a:t>
            </a:r>
          </a:p>
          <a:p>
            <a:pPr marL="0" indent="0" eaLnBrk="1" hangingPunct="1">
              <a:buNone/>
            </a:pPr>
            <a:endParaRPr lang="en-US" altLang="en-US" dirty="0"/>
          </a:p>
          <a:p>
            <a:pPr marL="347662" lvl="1" indent="0" eaLnBrk="1" hangingPunct="1">
              <a:buNone/>
            </a:pPr>
            <a:endParaRPr lang="en-US" altLang="en-US" dirty="0"/>
          </a:p>
          <a:p>
            <a:endParaRPr lang="en-US" altLang="en-US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xmlns="" id="{5328DBEF-F653-45BC-AA5E-A0258BD8743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78570841"/>
              </p:ext>
            </p:extLst>
          </p:nvPr>
        </p:nvGraphicFramePr>
        <p:xfrm>
          <a:off x="1525587" y="2176463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Graphic 3" descr="Walk">
            <a:extLst>
              <a:ext uri="{FF2B5EF4-FFF2-40B4-BE49-F238E27FC236}">
                <a16:creationId xmlns:a16="http://schemas.microsoft.com/office/drawing/2014/main" xmlns="" id="{A0761947-F154-4C22-81DA-1284E0C2E6B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153987" y="2254251"/>
            <a:ext cx="914400" cy="914400"/>
          </a:xfrm>
          <a:prstGeom prst="rect">
            <a:avLst/>
          </a:prstGeom>
        </p:spPr>
      </p:pic>
      <p:pic>
        <p:nvPicPr>
          <p:cNvPr id="7" name="Graphic 6" descr="Person in wheelchair">
            <a:extLst>
              <a:ext uri="{FF2B5EF4-FFF2-40B4-BE49-F238E27FC236}">
                <a16:creationId xmlns:a16="http://schemas.microsoft.com/office/drawing/2014/main" xmlns="" id="{1968BA8B-147A-4730-A015-280A9A886B15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839787" y="2254251"/>
            <a:ext cx="914400" cy="914400"/>
          </a:xfrm>
          <a:prstGeom prst="rect">
            <a:avLst/>
          </a:prstGeom>
        </p:spPr>
      </p:pic>
      <p:pic>
        <p:nvPicPr>
          <p:cNvPr id="9" name="Graphic 8" descr="Deciduous tree">
            <a:extLst>
              <a:ext uri="{FF2B5EF4-FFF2-40B4-BE49-F238E27FC236}">
                <a16:creationId xmlns:a16="http://schemas.microsoft.com/office/drawing/2014/main" xmlns="" id="{295D6815-BCA6-4C1E-BB2B-5178D4129B6E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478631" y="4580137"/>
            <a:ext cx="914400" cy="914400"/>
          </a:xfrm>
          <a:prstGeom prst="rect">
            <a:avLst/>
          </a:prstGeom>
        </p:spPr>
      </p:pic>
      <p:pic>
        <p:nvPicPr>
          <p:cNvPr id="13" name="Graphic 12" descr="Bus">
            <a:extLst>
              <a:ext uri="{FF2B5EF4-FFF2-40B4-BE49-F238E27FC236}">
                <a16:creationId xmlns:a16="http://schemas.microsoft.com/office/drawing/2014/main" xmlns="" id="{CEF8540B-88FD-4B71-B2D0-B2E753CE46B7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5"/>
              </a:ext>
            </a:extLst>
          </a:blip>
          <a:stretch>
            <a:fillRect/>
          </a:stretch>
        </p:blipFill>
        <p:spPr>
          <a:xfrm>
            <a:off x="462301" y="5409010"/>
            <a:ext cx="914400" cy="914400"/>
          </a:xfrm>
          <a:prstGeom prst="rect">
            <a:avLst/>
          </a:prstGeom>
        </p:spPr>
      </p:pic>
      <p:pic>
        <p:nvPicPr>
          <p:cNvPr id="15" name="Graphic 14" descr="Car">
            <a:extLst>
              <a:ext uri="{FF2B5EF4-FFF2-40B4-BE49-F238E27FC236}">
                <a16:creationId xmlns:a16="http://schemas.microsoft.com/office/drawing/2014/main" xmlns="" id="{8B254F0E-E13A-4418-B33F-F9F0B78BC1FC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7"/>
              </a:ext>
            </a:extLst>
          </a:blip>
          <a:stretch>
            <a:fillRect/>
          </a:stretch>
        </p:blipFill>
        <p:spPr>
          <a:xfrm>
            <a:off x="478631" y="3002758"/>
            <a:ext cx="914400" cy="914400"/>
          </a:xfrm>
          <a:prstGeom prst="rect">
            <a:avLst/>
          </a:prstGeom>
        </p:spPr>
      </p:pic>
      <p:pic>
        <p:nvPicPr>
          <p:cNvPr id="17" name="Graphic 16" descr="Bike">
            <a:extLst>
              <a:ext uri="{FF2B5EF4-FFF2-40B4-BE49-F238E27FC236}">
                <a16:creationId xmlns:a16="http://schemas.microsoft.com/office/drawing/2014/main" xmlns="" id="{7CABEF11-F1BD-45DF-BA4A-D94CC49E49EF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9"/>
              </a:ext>
            </a:extLst>
          </a:blip>
          <a:stretch>
            <a:fillRect/>
          </a:stretch>
        </p:blipFill>
        <p:spPr>
          <a:xfrm>
            <a:off x="488928" y="3732976"/>
            <a:ext cx="914400" cy="914400"/>
          </a:xfrm>
          <a:prstGeom prst="rect">
            <a:avLst/>
          </a:prstGeom>
        </p:spPr>
      </p:pic>
      <p:sp>
        <p:nvSpPr>
          <p:cNvPr id="19" name="Arrow: Down 18">
            <a:extLst>
              <a:ext uri="{FF2B5EF4-FFF2-40B4-BE49-F238E27FC236}">
                <a16:creationId xmlns:a16="http://schemas.microsoft.com/office/drawing/2014/main" xmlns="" id="{491EA3E5-EB8A-41CF-89F2-7CF5CA1B7B49}"/>
              </a:ext>
            </a:extLst>
          </p:cNvPr>
          <p:cNvSpPr/>
          <p:nvPr/>
        </p:nvSpPr>
        <p:spPr>
          <a:xfrm>
            <a:off x="7754143" y="2176463"/>
            <a:ext cx="992777" cy="39862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6312856B-4382-4B0A-BD89-A1E4024E7179}"/>
              </a:ext>
            </a:extLst>
          </p:cNvPr>
          <p:cNvSpPr txBox="1"/>
          <p:nvPr/>
        </p:nvSpPr>
        <p:spPr>
          <a:xfrm>
            <a:off x="7963148" y="2287816"/>
            <a:ext cx="5747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CD9D65E7-ADC6-4B1C-A2F4-AC904DAA7A07}"/>
              </a:ext>
            </a:extLst>
          </p:cNvPr>
          <p:cNvSpPr txBox="1"/>
          <p:nvPr/>
        </p:nvSpPr>
        <p:spPr>
          <a:xfrm>
            <a:off x="7963148" y="5509072"/>
            <a:ext cx="5712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9265535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Survey Results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346075" y="1457740"/>
            <a:ext cx="8229600" cy="4782724"/>
          </a:xfrm>
        </p:spPr>
        <p:txBody>
          <a:bodyPr/>
          <a:lstStyle/>
          <a:p>
            <a:pPr eaLnBrk="1" hangingPunct="1"/>
            <a:r>
              <a:rPr lang="en-US" altLang="en-US" dirty="0"/>
              <a:t>Speeding</a:t>
            </a:r>
          </a:p>
          <a:p>
            <a:pPr lvl="1" eaLnBrk="1" hangingPunct="1"/>
            <a:r>
              <a:rPr lang="en-US" altLang="en-US" dirty="0"/>
              <a:t>“Currently, traffic moves too fast down Central Street…”</a:t>
            </a:r>
          </a:p>
          <a:p>
            <a:pPr lvl="1" eaLnBrk="1" hangingPunct="1"/>
            <a:r>
              <a:rPr lang="en-US" altLang="en-US" dirty="0"/>
              <a:t>“Speeding. Central Street is thickly settled – 25 mph…”</a:t>
            </a:r>
          </a:p>
          <a:p>
            <a:pPr lvl="1" eaLnBrk="1" hangingPunct="1"/>
            <a:endParaRPr lang="en-US" altLang="en-US" dirty="0"/>
          </a:p>
          <a:p>
            <a:r>
              <a:rPr lang="en-US" altLang="en-US" dirty="0"/>
              <a:t>Streetscape</a:t>
            </a:r>
          </a:p>
          <a:p>
            <a:pPr lvl="1"/>
            <a:r>
              <a:rPr lang="en-US" altLang="en-US" dirty="0"/>
              <a:t>“…plants plants plants…”</a:t>
            </a:r>
          </a:p>
          <a:p>
            <a:pPr lvl="1"/>
            <a:r>
              <a:rPr lang="en-US" altLang="en-US" dirty="0"/>
              <a:t>“Need to somehow tie each end of Central Street together…”</a:t>
            </a:r>
          </a:p>
          <a:p>
            <a:pPr lvl="1"/>
            <a:r>
              <a:rPr lang="en-US" altLang="en-US" dirty="0"/>
              <a:t>“Park benches. Better sidewalks. Outside dining…”</a:t>
            </a:r>
          </a:p>
          <a:p>
            <a:pPr marL="347662" lvl="1" indent="0" eaLnBrk="1" hangingPunct="1">
              <a:buNone/>
            </a:pPr>
            <a:endParaRPr lang="en-US" altLang="en-US" dirty="0"/>
          </a:p>
          <a:p>
            <a:pPr eaLnBrk="1" hangingPunct="1"/>
            <a:r>
              <a:rPr lang="en-US" altLang="en-US" dirty="0"/>
              <a:t>Blair Square</a:t>
            </a:r>
          </a:p>
          <a:p>
            <a:pPr lvl="1" eaLnBrk="1" hangingPunct="1"/>
            <a:r>
              <a:rPr lang="en-US" altLang="en-US" dirty="0"/>
              <a:t>“Need rotary”</a:t>
            </a:r>
          </a:p>
          <a:p>
            <a:pPr lvl="1" eaLnBrk="1" hangingPunct="1"/>
            <a:r>
              <a:rPr lang="en-US" altLang="en-US" dirty="0"/>
              <a:t>“A rotary at Central and Front…”</a:t>
            </a:r>
          </a:p>
          <a:p>
            <a:pPr lvl="1" eaLnBrk="1" hangingPunct="1"/>
            <a:r>
              <a:rPr lang="en-US" altLang="en-US" dirty="0"/>
              <a:t>“…a traffic light at the intersection of Route 12…”</a:t>
            </a:r>
          </a:p>
        </p:txBody>
      </p:sp>
    </p:spTree>
    <p:extLst>
      <p:ext uri="{BB962C8B-B14F-4D97-AF65-F5344CB8AC3E}">
        <p14:creationId xmlns:p14="http://schemas.microsoft.com/office/powerpoint/2010/main" val="19733405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Road Design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xmlns="" id="{052EE113-B3CD-4E4D-A71E-2A37CA67F66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03768550"/>
              </p:ext>
            </p:extLst>
          </p:nvPr>
        </p:nvGraphicFramePr>
        <p:xfrm>
          <a:off x="458787" y="1345474"/>
          <a:ext cx="8229600" cy="49638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868346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Road Design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xmlns="" id="{AAD89648-E1C1-42C7-9659-A932397664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4624" y="2358886"/>
            <a:ext cx="8797925" cy="3909392"/>
          </a:xfr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xmlns="" id="{EFC463B2-A17B-4407-9B70-36D0D31BC9C7}"/>
              </a:ext>
            </a:extLst>
          </p:cNvPr>
          <p:cNvSpPr txBox="1">
            <a:spLocks/>
          </p:cNvSpPr>
          <p:nvPr/>
        </p:nvSpPr>
        <p:spPr bwMode="auto">
          <a:xfrm>
            <a:off x="346074" y="1457740"/>
            <a:ext cx="8479874" cy="19386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Char char="■"/>
              <a:defRPr sz="2500" b="1">
                <a:solidFill>
                  <a:srgbClr val="00659F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395288" algn="l" rtl="0"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»"/>
              <a:defRPr sz="200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>
                <a:solidFill>
                  <a:schemeClr val="tx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>
                <a:solidFill>
                  <a:schemeClr val="tx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>
                <a:solidFill>
                  <a:schemeClr val="tx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>
                <a:solidFill>
                  <a:schemeClr val="tx2"/>
                </a:solidFill>
                <a:latin typeface="+mn-lt"/>
              </a:defRPr>
            </a:lvl9pPr>
          </a:lstStyle>
          <a:p>
            <a:r>
              <a:rPr lang="en-US" altLang="en-US" kern="0" dirty="0"/>
              <a:t>Multi-modal Roadway Section</a:t>
            </a:r>
          </a:p>
          <a:p>
            <a:pPr lvl="1"/>
            <a:r>
              <a:rPr lang="en-US" altLang="en-US" kern="0" dirty="0"/>
              <a:t>Travel lanes (2); Bicycle Lanes (2); Parking Lane (1); Sidewalks (2)</a:t>
            </a:r>
          </a:p>
          <a:p>
            <a:pPr lvl="1"/>
            <a:r>
              <a:rPr lang="en-US" altLang="en-US" kern="0" dirty="0"/>
              <a:t>Parking lane on western side of the road</a:t>
            </a:r>
          </a:p>
          <a:p>
            <a:pPr lvl="2"/>
            <a:r>
              <a:rPr lang="en-US" altLang="en-US" kern="0" dirty="0"/>
              <a:t>Adjacent to commercial store fronts</a:t>
            </a:r>
          </a:p>
          <a:p>
            <a:pPr lvl="2"/>
            <a:r>
              <a:rPr lang="en-US" altLang="en-US" kern="0" dirty="0"/>
              <a:t>Eastern side has more off-street parking</a:t>
            </a:r>
          </a:p>
          <a:p>
            <a:pPr lvl="1"/>
            <a:r>
              <a:rPr lang="en-US" altLang="en-US" kern="0" dirty="0"/>
              <a:t>Room for streetscape amenities</a:t>
            </a:r>
          </a:p>
          <a:p>
            <a:pPr marL="0" indent="0">
              <a:buNone/>
            </a:pPr>
            <a:endParaRPr lang="en-US" altLang="en-US" kern="0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xmlns="" id="{6FE100CB-5296-44D3-A118-568A9F36B587}"/>
              </a:ext>
            </a:extLst>
          </p:cNvPr>
          <p:cNvSpPr/>
          <p:nvPr/>
        </p:nvSpPr>
        <p:spPr>
          <a:xfrm>
            <a:off x="5921643" y="3690846"/>
            <a:ext cx="1606500" cy="261910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xmlns="" id="{791EFD2A-85CE-49D7-A632-7CB4B68CA586}"/>
              </a:ext>
            </a:extLst>
          </p:cNvPr>
          <p:cNvSpPr/>
          <p:nvPr/>
        </p:nvSpPr>
        <p:spPr>
          <a:xfrm>
            <a:off x="925846" y="3690846"/>
            <a:ext cx="2631546" cy="261910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766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Next Steps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346075" y="1378225"/>
            <a:ext cx="8229600" cy="4835733"/>
          </a:xfrm>
        </p:spPr>
        <p:txBody>
          <a:bodyPr/>
          <a:lstStyle/>
          <a:p>
            <a:r>
              <a:rPr lang="en-US" altLang="en-US" dirty="0"/>
              <a:t>10% Design – November 2017</a:t>
            </a:r>
          </a:p>
          <a:p>
            <a:pPr lvl="1"/>
            <a:r>
              <a:rPr lang="en-US" altLang="en-US" dirty="0"/>
              <a:t>Finalize the FDR and meet with MassDOT</a:t>
            </a:r>
          </a:p>
          <a:p>
            <a:pPr lvl="1"/>
            <a:endParaRPr lang="en-US" altLang="en-US" sz="1400" dirty="0"/>
          </a:p>
          <a:p>
            <a:pPr eaLnBrk="1" hangingPunct="1"/>
            <a:r>
              <a:rPr lang="en-US" altLang="en-US" dirty="0"/>
              <a:t>25% Design – January 2018</a:t>
            </a:r>
          </a:p>
          <a:p>
            <a:pPr lvl="1" eaLnBrk="1" hangingPunct="1"/>
            <a:r>
              <a:rPr lang="en-US" altLang="en-US" dirty="0"/>
              <a:t>Preliminary Design to MassDOT &amp; Design Public Hearing</a:t>
            </a:r>
          </a:p>
          <a:p>
            <a:pPr lvl="1" eaLnBrk="1" hangingPunct="1"/>
            <a:endParaRPr lang="en-US" altLang="en-US" sz="1400" dirty="0"/>
          </a:p>
          <a:p>
            <a:pPr eaLnBrk="1" hangingPunct="1"/>
            <a:r>
              <a:rPr lang="en-US" altLang="en-US" dirty="0"/>
              <a:t>75% Design – June 2018</a:t>
            </a:r>
          </a:p>
          <a:p>
            <a:pPr lvl="1"/>
            <a:r>
              <a:rPr lang="en-US" altLang="en-US" dirty="0"/>
              <a:t>Revised Design &amp; Environmental/Land Use Permits</a:t>
            </a:r>
          </a:p>
          <a:p>
            <a:pPr eaLnBrk="1" hangingPunct="1"/>
            <a:endParaRPr lang="en-US" altLang="en-US" sz="1400" dirty="0"/>
          </a:p>
          <a:p>
            <a:pPr eaLnBrk="1" hangingPunct="1"/>
            <a:r>
              <a:rPr lang="en-US" altLang="en-US" dirty="0"/>
              <a:t>100% / PSE Design – December 2018</a:t>
            </a:r>
          </a:p>
          <a:p>
            <a:pPr lvl="1" eaLnBrk="1" hangingPunct="1"/>
            <a:r>
              <a:rPr lang="en-US" altLang="en-US" dirty="0"/>
              <a:t>Revised Design &amp; Construction Documents</a:t>
            </a:r>
          </a:p>
          <a:p>
            <a:pPr lvl="1" eaLnBrk="1" hangingPunct="1"/>
            <a:endParaRPr lang="en-US" altLang="en-US" sz="1400" dirty="0"/>
          </a:p>
          <a:p>
            <a:pPr eaLnBrk="1" hangingPunct="1"/>
            <a:r>
              <a:rPr lang="en-US" altLang="en-US" dirty="0"/>
              <a:t>Construction in Spring 2020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xmlns="" id="{51BF7DA3-6307-4C1A-8365-E0EF023DB2C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09450618"/>
              </p:ext>
            </p:extLst>
          </p:nvPr>
        </p:nvGraphicFramePr>
        <p:xfrm>
          <a:off x="438840" y="5380382"/>
          <a:ext cx="8559385" cy="11264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953817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Summary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Opportunity to address Central Street Deficiencies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Accepting TIP funds means the Town must comply with MassDOT/FHWA design standards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Draw people back to downtown; spur on economic development</a:t>
            </a:r>
          </a:p>
          <a:p>
            <a:pPr marL="347662" lvl="1" indent="0" eaLnBrk="1" hangingPunct="1">
              <a:buNone/>
            </a:pPr>
            <a:endParaRPr lang="en-US" altLang="en-US" dirty="0"/>
          </a:p>
          <a:p>
            <a:r>
              <a:rPr lang="en-US" altLang="en-US" dirty="0"/>
              <a:t>Downtown Complete Streets projects result in economic returns</a:t>
            </a:r>
          </a:p>
          <a:p>
            <a:pPr lvl="1"/>
            <a:r>
              <a:rPr lang="en-US" altLang="en-US" dirty="0"/>
              <a:t>Park Street in Adams</a:t>
            </a:r>
          </a:p>
          <a:p>
            <a:pPr lvl="1"/>
            <a:r>
              <a:rPr lang="en-US" altLang="en-US" dirty="0"/>
              <a:t>North Elm, Elm, and Main Street in Westfield</a:t>
            </a:r>
          </a:p>
        </p:txBody>
      </p:sp>
    </p:spTree>
    <p:extLst>
      <p:ext uri="{BB962C8B-B14F-4D97-AF65-F5344CB8AC3E}">
        <p14:creationId xmlns:p14="http://schemas.microsoft.com/office/powerpoint/2010/main" val="4144047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Project Description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Project Length – 2,600 Feet</a:t>
            </a:r>
          </a:p>
          <a:p>
            <a:pPr lvl="1" eaLnBrk="1" hangingPunct="1"/>
            <a:r>
              <a:rPr lang="en-US" altLang="en-US" dirty="0"/>
              <a:t>Front Street to Maple Street (not including Blair Square)</a:t>
            </a:r>
          </a:p>
          <a:p>
            <a:pPr lvl="1"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Scope of Work ($3.5m – $3.75m)</a:t>
            </a:r>
          </a:p>
          <a:p>
            <a:pPr lvl="1"/>
            <a:r>
              <a:rPr lang="en-US" altLang="en-US" dirty="0"/>
              <a:t>Full Depth Roadway Reconstruction &amp; Storm Drainage</a:t>
            </a:r>
          </a:p>
          <a:p>
            <a:pPr lvl="1" eaLnBrk="1" hangingPunct="1"/>
            <a:r>
              <a:rPr lang="en-US" altLang="en-US" dirty="0"/>
              <a:t>Enhanced Pedestrian and Bicycle Accommodations</a:t>
            </a:r>
          </a:p>
          <a:p>
            <a:pPr lvl="1" eaLnBrk="1" hangingPunct="1"/>
            <a:r>
              <a:rPr lang="en-US" altLang="en-US" dirty="0"/>
              <a:t>Streetscape Amenities</a:t>
            </a:r>
          </a:p>
          <a:p>
            <a:pPr lvl="1"/>
            <a:r>
              <a:rPr lang="en-US" altLang="en-US" dirty="0"/>
              <a:t>Municipal Sanitary Sewer &amp; Water Main Replacement (non-participating local cost)</a:t>
            </a:r>
          </a:p>
          <a:p>
            <a:endParaRPr lang="en-US" altLang="en-US" sz="2000" dirty="0"/>
          </a:p>
          <a:p>
            <a:r>
              <a:rPr lang="en-US" altLang="en-US" dirty="0"/>
              <a:t>Funding Sources</a:t>
            </a:r>
          </a:p>
          <a:p>
            <a:pPr lvl="1"/>
            <a:r>
              <a:rPr lang="en-US" altLang="en-US" dirty="0"/>
              <a:t>FHWA Transportation Improvement Program (TIP) administered by MassDOT ($2.75m)</a:t>
            </a:r>
          </a:p>
          <a:p>
            <a:pPr lvl="1"/>
            <a:r>
              <a:rPr lang="en-US" altLang="en-US" dirty="0"/>
              <a:t>Local contribution for municipal utilities (approx. $750k - $1m)</a:t>
            </a:r>
          </a:p>
          <a:p>
            <a:pPr lvl="1"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Locus Plan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23370D1D-775F-40A6-88AF-D4EDEEE5D2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175766" y="1335237"/>
            <a:ext cx="4795642" cy="5025370"/>
          </a:xfrm>
        </p:spPr>
      </p:pic>
    </p:spTree>
    <p:extLst>
      <p:ext uri="{BB962C8B-B14F-4D97-AF65-F5344CB8AC3E}">
        <p14:creationId xmlns:p14="http://schemas.microsoft.com/office/powerpoint/2010/main" val="3711118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Existing Conditions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374704" y="1378168"/>
            <a:ext cx="8229600" cy="4928039"/>
          </a:xfrm>
        </p:spPr>
        <p:txBody>
          <a:bodyPr/>
          <a:lstStyle/>
          <a:p>
            <a:pPr eaLnBrk="1" hangingPunct="1"/>
            <a:r>
              <a:rPr lang="en-US" altLang="en-US" dirty="0"/>
              <a:t>Roadway Characteristics</a:t>
            </a:r>
          </a:p>
          <a:p>
            <a:pPr lvl="1" eaLnBrk="1" hangingPunct="1"/>
            <a:r>
              <a:rPr lang="en-US" altLang="en-US" dirty="0"/>
              <a:t>50-60’ Right of Way</a:t>
            </a:r>
          </a:p>
          <a:p>
            <a:pPr lvl="1" eaLnBrk="1" hangingPunct="1"/>
            <a:r>
              <a:rPr lang="en-US" altLang="en-US" dirty="0"/>
              <a:t>Travel Lanes (2); Parking Lanes (2); Sidewalks (2)</a:t>
            </a:r>
          </a:p>
          <a:p>
            <a:pPr lvl="1" eaLnBrk="1" hangingPunct="1"/>
            <a:r>
              <a:rPr lang="en-US" altLang="en-US" dirty="0"/>
              <a:t>Gentle grades</a:t>
            </a:r>
          </a:p>
          <a:p>
            <a:pPr lvl="1" eaLnBrk="1" hangingPunct="1"/>
            <a:r>
              <a:rPr lang="en-US" altLang="en-US" dirty="0"/>
              <a:t>25 MPH Speed Limit</a:t>
            </a:r>
          </a:p>
          <a:p>
            <a:pPr lvl="1" eaLnBrk="1" hangingPunct="1"/>
            <a:r>
              <a:rPr lang="en-US" altLang="en-US" dirty="0"/>
              <a:t>8,900 Vehicles per Day (ADT)</a:t>
            </a:r>
          </a:p>
          <a:p>
            <a:pPr lvl="1"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Pavement</a:t>
            </a:r>
          </a:p>
          <a:p>
            <a:pPr lvl="1" eaLnBrk="1" hangingPunct="1"/>
            <a:r>
              <a:rPr lang="en-US" altLang="en-US" dirty="0"/>
              <a:t>Failing due to age, weak subbase, and poor drainage</a:t>
            </a:r>
          </a:p>
          <a:p>
            <a:pPr lvl="1" eaLnBrk="1" hangingPunct="1"/>
            <a:r>
              <a:rPr lang="en-US" altLang="en-US" dirty="0"/>
              <a:t>Potholes; longitudinal cracks; alligator cracks</a:t>
            </a:r>
          </a:p>
          <a:p>
            <a:pPr lvl="1" eaLnBrk="1" hangingPunct="1"/>
            <a:r>
              <a:rPr lang="en-US" altLang="en-US" dirty="0"/>
              <a:t>Utility trench repair patches</a:t>
            </a:r>
          </a:p>
          <a:p>
            <a:pPr lvl="1"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Utilities</a:t>
            </a:r>
          </a:p>
          <a:p>
            <a:pPr lvl="1" eaLnBrk="1" hangingPunct="1"/>
            <a:r>
              <a:rPr lang="en-US" altLang="en-US" dirty="0"/>
              <a:t>Existing utilities are old and undersized</a:t>
            </a:r>
          </a:p>
          <a:p>
            <a:pPr lvl="1" eaLnBrk="1" hangingPunct="1"/>
            <a:r>
              <a:rPr lang="en-US" altLang="en-US" dirty="0"/>
              <a:t>Recent repairs due to failures</a:t>
            </a:r>
          </a:p>
        </p:txBody>
      </p:sp>
    </p:spTree>
    <p:extLst>
      <p:ext uri="{BB962C8B-B14F-4D97-AF65-F5344CB8AC3E}">
        <p14:creationId xmlns:p14="http://schemas.microsoft.com/office/powerpoint/2010/main" val="1190477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Corridor Deficiencies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346075" y="1514803"/>
            <a:ext cx="8229600" cy="4525963"/>
          </a:xfrm>
        </p:spPr>
        <p:txBody>
          <a:bodyPr/>
          <a:lstStyle/>
          <a:p>
            <a:r>
              <a:rPr lang="en-US" altLang="en-US" dirty="0"/>
              <a:t>Safety</a:t>
            </a:r>
          </a:p>
          <a:p>
            <a:pPr lvl="1"/>
            <a:r>
              <a:rPr lang="en-US" altLang="en-US" dirty="0"/>
              <a:t>High accident rate</a:t>
            </a:r>
          </a:p>
          <a:p>
            <a:pPr lvl="2"/>
            <a:r>
              <a:rPr lang="en-US" altLang="en-US" dirty="0"/>
              <a:t>State Average crash rate: 3.70 MEV</a:t>
            </a:r>
          </a:p>
          <a:p>
            <a:pPr lvl="2"/>
            <a:r>
              <a:rPr lang="en-US" altLang="en-US" dirty="0"/>
              <a:t>Central Street crash rate: 8.47 MEV</a:t>
            </a:r>
          </a:p>
          <a:p>
            <a:pPr lvl="1"/>
            <a:r>
              <a:rPr lang="en-US" altLang="en-US" dirty="0"/>
              <a:t>Intersection sight distance (ISD)</a:t>
            </a:r>
          </a:p>
          <a:p>
            <a:pPr lvl="1"/>
            <a:r>
              <a:rPr lang="en-US" altLang="en-US" dirty="0"/>
              <a:t>Dangerous pedestrian crossings</a:t>
            </a:r>
          </a:p>
          <a:p>
            <a:pPr lvl="1"/>
            <a:endParaRPr lang="en-US" altLang="en-US" dirty="0"/>
          </a:p>
          <a:p>
            <a:pPr eaLnBrk="1" hangingPunct="1"/>
            <a:r>
              <a:rPr lang="en-US" altLang="en-US" dirty="0"/>
              <a:t>Multi-modal &amp; ADA accommodations</a:t>
            </a:r>
          </a:p>
          <a:p>
            <a:pPr lvl="1" eaLnBrk="1" hangingPunct="1"/>
            <a:r>
              <a:rPr lang="en-US" altLang="en-US" dirty="0"/>
              <a:t>Poor sidewalk condition; inadequate curb cut ramps</a:t>
            </a:r>
          </a:p>
          <a:p>
            <a:pPr lvl="1" eaLnBrk="1" hangingPunct="1"/>
            <a:r>
              <a:rPr lang="en-US" altLang="en-US" dirty="0"/>
              <a:t>No dedicated bicycle space</a:t>
            </a:r>
          </a:p>
          <a:p>
            <a:pPr lvl="1"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Streetscape</a:t>
            </a:r>
          </a:p>
          <a:p>
            <a:pPr lvl="1" eaLnBrk="1" hangingPunct="1"/>
            <a:r>
              <a:rPr lang="en-US" altLang="en-US" dirty="0"/>
              <a:t>Effective and aesthetic lighting</a:t>
            </a:r>
          </a:p>
          <a:p>
            <a:pPr lvl="1" eaLnBrk="1" hangingPunct="1"/>
            <a:r>
              <a:rPr lang="en-US" altLang="en-US" dirty="0"/>
              <a:t>Plantings and street furniture</a:t>
            </a:r>
          </a:p>
          <a:p>
            <a:pPr lvl="1" eaLnBrk="1" hangingPunct="1"/>
            <a:r>
              <a:rPr lang="en-US" altLang="en-US" dirty="0"/>
              <a:t>“Livable” space</a:t>
            </a:r>
          </a:p>
          <a:p>
            <a:pPr lvl="1"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92389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Typical Deficiencies</a:t>
            </a:r>
          </a:p>
        </p:txBody>
      </p:sp>
      <p:pic>
        <p:nvPicPr>
          <p:cNvPr id="4" name="Picture 3" descr="J:\W\W1157\Task 37 - CS Sidewalk Improvements\Photos\09082017_Grove Street South SW\0908171456a.jpg">
            <a:extLst>
              <a:ext uri="{FF2B5EF4-FFF2-40B4-BE49-F238E27FC236}">
                <a16:creationId xmlns:a16="http://schemas.microsoft.com/office/drawing/2014/main" xmlns="" id="{A0A9BC85-91E3-456E-99FB-C694B57329D4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15" t="6918" r="1332" b="7308"/>
          <a:stretch/>
        </p:blipFill>
        <p:spPr bwMode="auto">
          <a:xfrm>
            <a:off x="333650" y="1614495"/>
            <a:ext cx="8479874" cy="4626665"/>
          </a:xfrm>
          <a:prstGeom prst="rect">
            <a:avLst/>
          </a:prstGeom>
          <a:noFill/>
          <a:ln w="12700" cmpd="sng">
            <a:noFill/>
            <a:miter lim="800000"/>
            <a:headEnd/>
            <a:tailEnd/>
          </a:ln>
          <a:effectLst/>
        </p:spPr>
      </p:pic>
      <p:sp>
        <p:nvSpPr>
          <p:cNvPr id="2" name="Arrow: Right 1">
            <a:extLst>
              <a:ext uri="{FF2B5EF4-FFF2-40B4-BE49-F238E27FC236}">
                <a16:creationId xmlns:a16="http://schemas.microsoft.com/office/drawing/2014/main" xmlns="" id="{C51EA0D0-DC44-46CA-9049-9587401E9352}"/>
              </a:ext>
            </a:extLst>
          </p:cNvPr>
          <p:cNvSpPr/>
          <p:nvPr/>
        </p:nvSpPr>
        <p:spPr>
          <a:xfrm rot="2871107">
            <a:off x="5202060" y="5105411"/>
            <a:ext cx="1292773" cy="445152"/>
          </a:xfrm>
          <a:prstGeom prst="right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xmlns="" id="{C2A42EFA-88F7-4156-A93E-43E3F002F89B}"/>
              </a:ext>
            </a:extLst>
          </p:cNvPr>
          <p:cNvSpPr/>
          <p:nvPr/>
        </p:nvSpPr>
        <p:spPr>
          <a:xfrm rot="7496571">
            <a:off x="2211869" y="2049260"/>
            <a:ext cx="1292773" cy="445152"/>
          </a:xfrm>
          <a:prstGeom prst="right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xmlns="" id="{4804AB49-8C88-45C6-BB53-0B576BF69307}"/>
              </a:ext>
            </a:extLst>
          </p:cNvPr>
          <p:cNvSpPr/>
          <p:nvPr/>
        </p:nvSpPr>
        <p:spPr>
          <a:xfrm>
            <a:off x="1061545" y="2396358"/>
            <a:ext cx="714704" cy="1273796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xmlns="" id="{8153AEC6-36A8-49F3-87AE-3C4EBC2517FC}"/>
              </a:ext>
            </a:extLst>
          </p:cNvPr>
          <p:cNvSpPr/>
          <p:nvPr/>
        </p:nvSpPr>
        <p:spPr>
          <a:xfrm rot="5400000">
            <a:off x="1857757" y="2801192"/>
            <a:ext cx="1292773" cy="445152"/>
          </a:xfrm>
          <a:prstGeom prst="right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xmlns="" id="{C03A44E0-1A23-4F1F-9023-A9C1ACBDDBCB}"/>
              </a:ext>
            </a:extLst>
          </p:cNvPr>
          <p:cNvSpPr/>
          <p:nvPr/>
        </p:nvSpPr>
        <p:spPr>
          <a:xfrm rot="7496571">
            <a:off x="841853" y="1395928"/>
            <a:ext cx="1292773" cy="445152"/>
          </a:xfrm>
          <a:prstGeom prst="right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7D18FC4-B337-453C-BE6C-330E61F10275}"/>
              </a:ext>
            </a:extLst>
          </p:cNvPr>
          <p:cNvSpPr txBox="1"/>
          <p:nvPr/>
        </p:nvSpPr>
        <p:spPr>
          <a:xfrm>
            <a:off x="5249667" y="1791222"/>
            <a:ext cx="3030038" cy="369332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Intersection Sight Distance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D43E05B8-E188-4B2E-89F1-CF9BF5BEE4EE}"/>
              </a:ext>
            </a:extLst>
          </p:cNvPr>
          <p:cNvSpPr txBox="1"/>
          <p:nvPr/>
        </p:nvSpPr>
        <p:spPr>
          <a:xfrm>
            <a:off x="5249667" y="1791222"/>
            <a:ext cx="3030038" cy="369332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ADA Compliance</a:t>
            </a:r>
          </a:p>
        </p:txBody>
      </p:sp>
    </p:spTree>
    <p:extLst>
      <p:ext uri="{BB962C8B-B14F-4D97-AF65-F5344CB8AC3E}">
        <p14:creationId xmlns:p14="http://schemas.microsoft.com/office/powerpoint/2010/main" val="1358185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6" grpId="0" animBg="1"/>
      <p:bldP spid="6" grpId="1" animBg="1"/>
      <p:bldP spid="5" grpId="0" animBg="1"/>
      <p:bldP spid="5" grpId="1" animBg="1"/>
      <p:bldP spid="8" grpId="0" animBg="1"/>
      <p:bldP spid="9" grpId="0" animBg="1"/>
      <p:bldP spid="9" grpId="1" animBg="1"/>
      <p:bldP spid="3" grpId="0" animBg="1"/>
      <p:bldP spid="3" grpId="1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Public Input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Central Street Improvements Survey (Residents)</a:t>
            </a:r>
          </a:p>
          <a:p>
            <a:pPr lvl="1" eaLnBrk="1" hangingPunct="1"/>
            <a:r>
              <a:rPr lang="en-US" altLang="en-US" dirty="0"/>
              <a:t>Conducted in person at 2017 Fall Fest with survey cards</a:t>
            </a:r>
          </a:p>
          <a:p>
            <a:pPr lvl="1" eaLnBrk="1" hangingPunct="1"/>
            <a:r>
              <a:rPr lang="en-US" altLang="en-US" dirty="0"/>
              <a:t>Conducted online using Survey Monkey</a:t>
            </a:r>
          </a:p>
          <a:p>
            <a:pPr lvl="1"/>
            <a:r>
              <a:rPr lang="en-US" altLang="en-US" dirty="0"/>
              <a:t>32 responses</a:t>
            </a:r>
          </a:p>
          <a:p>
            <a:pPr marL="347662" lvl="1" indent="0" eaLnBrk="1" hangingPunct="1">
              <a:buNone/>
            </a:pPr>
            <a:endParaRPr lang="en-US" altLang="en-US" dirty="0"/>
          </a:p>
          <a:p>
            <a:pPr eaLnBrk="1" hangingPunct="1"/>
            <a:r>
              <a:rPr lang="en-US" altLang="en-US" dirty="0"/>
              <a:t>Town Meeting (Town Officials)</a:t>
            </a:r>
          </a:p>
          <a:p>
            <a:pPr lvl="1" eaLnBrk="1" hangingPunct="1"/>
            <a:r>
              <a:rPr lang="en-US" altLang="en-US" dirty="0"/>
              <a:t>Presentation to Select Board and Planning Board</a:t>
            </a:r>
          </a:p>
          <a:p>
            <a:pPr lvl="1" eaLnBrk="1" hangingPunct="1"/>
            <a:endParaRPr lang="en-US" altLang="en-US" dirty="0"/>
          </a:p>
          <a:p>
            <a:r>
              <a:rPr lang="en-US" altLang="en-US" dirty="0"/>
              <a:t>Continued Stakeholder Conversations</a:t>
            </a:r>
          </a:p>
          <a:p>
            <a:pPr lvl="1"/>
            <a:r>
              <a:rPr lang="en-US" altLang="en-US" dirty="0"/>
              <a:t>Local business owners</a:t>
            </a:r>
          </a:p>
          <a:p>
            <a:pPr lvl="1"/>
            <a:r>
              <a:rPr lang="en-US" altLang="en-US" dirty="0"/>
              <a:t>Direct project abutters</a:t>
            </a:r>
          </a:p>
          <a:p>
            <a:pPr lvl="1"/>
            <a:r>
              <a:rPr lang="en-US" altLang="en-US" dirty="0"/>
              <a:t>Regional Chamber </a:t>
            </a:r>
            <a:r>
              <a:rPr lang="en-US" altLang="en-US"/>
              <a:t>of Commerce</a:t>
            </a:r>
            <a:endParaRPr lang="en-US" altLang="en-US" dirty="0"/>
          </a:p>
          <a:p>
            <a:pPr lvl="1" eaLnBrk="1" hangingPunct="1"/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89321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Survey Results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346075" y="1371600"/>
            <a:ext cx="8229600" cy="4868863"/>
          </a:xfrm>
        </p:spPr>
        <p:txBody>
          <a:bodyPr/>
          <a:lstStyle/>
          <a:p>
            <a:pPr eaLnBrk="1" hangingPunct="1"/>
            <a:r>
              <a:rPr lang="en-US" altLang="en-US" sz="2000" dirty="0"/>
              <a:t>Why do you visit Central Street?</a:t>
            </a:r>
          </a:p>
          <a:p>
            <a:pPr marL="347662" lvl="1" indent="0" eaLnBrk="1" hangingPunct="1">
              <a:buNone/>
            </a:pPr>
            <a:endParaRPr lang="en-US" altLang="en-US" dirty="0"/>
          </a:p>
          <a:p>
            <a:pPr marL="347662" lvl="1" indent="0" eaLnBrk="1" hangingPunct="1">
              <a:buNone/>
            </a:pPr>
            <a:endParaRPr lang="en-US" altLang="en-US" dirty="0"/>
          </a:p>
          <a:p>
            <a:endParaRPr lang="en-US" alt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xmlns="" id="{A75B37E5-9E74-465B-9193-81ABB274829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48399674"/>
              </p:ext>
            </p:extLst>
          </p:nvPr>
        </p:nvGraphicFramePr>
        <p:xfrm>
          <a:off x="346075" y="1943100"/>
          <a:ext cx="8229600" cy="43134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691950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Survey Results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346075" y="1371600"/>
            <a:ext cx="8229600" cy="4868863"/>
          </a:xfrm>
        </p:spPr>
        <p:txBody>
          <a:bodyPr/>
          <a:lstStyle/>
          <a:p>
            <a:pPr eaLnBrk="1" hangingPunct="1"/>
            <a:r>
              <a:rPr lang="en-US" altLang="en-US" sz="2000" dirty="0"/>
              <a:t>What improvements would encourage you to visit more often?</a:t>
            </a:r>
          </a:p>
          <a:p>
            <a:pPr marL="347662" lvl="1" indent="0" eaLnBrk="1" hangingPunct="1">
              <a:buNone/>
            </a:pPr>
            <a:endParaRPr lang="en-US" altLang="en-US" dirty="0"/>
          </a:p>
          <a:p>
            <a:endParaRPr lang="en-US" altLang="en-US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xmlns="" id="{D87E2092-7EEC-4D4D-ADF0-54698998C05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6175493"/>
              </p:ext>
            </p:extLst>
          </p:nvPr>
        </p:nvGraphicFramePr>
        <p:xfrm>
          <a:off x="603115" y="2062264"/>
          <a:ext cx="7972560" cy="4178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24956203"/>
      </p:ext>
    </p:extLst>
  </p:cSld>
  <p:clrMapOvr>
    <a:masterClrMapping/>
  </p:clrMapOvr>
</p:sld>
</file>

<file path=ppt/theme/theme1.xml><?xml version="1.0" encoding="utf-8"?>
<a:theme xmlns:a="http://schemas.openxmlformats.org/drawingml/2006/main" name="Slide Design">
  <a:themeElements>
    <a:clrScheme name="Master Colors 2013">
      <a:dk1>
        <a:srgbClr val="000000"/>
      </a:dk1>
      <a:lt1>
        <a:srgbClr val="FFFFFF"/>
      </a:lt1>
      <a:dk2>
        <a:srgbClr val="065A8D"/>
      </a:dk2>
      <a:lt2>
        <a:srgbClr val="FFFFFF"/>
      </a:lt2>
      <a:accent1>
        <a:srgbClr val="000000"/>
      </a:accent1>
      <a:accent2>
        <a:srgbClr val="FF6600"/>
      </a:accent2>
      <a:accent3>
        <a:srgbClr val="065A8D"/>
      </a:accent3>
      <a:accent4>
        <a:srgbClr val="DAA600"/>
      </a:accent4>
      <a:accent5>
        <a:srgbClr val="FF6600"/>
      </a:accent5>
      <a:accent6>
        <a:srgbClr val="000000"/>
      </a:accent6>
      <a:hlink>
        <a:srgbClr val="FF6600"/>
      </a:hlink>
      <a:folHlink>
        <a:srgbClr val="FFC000"/>
      </a:folHlink>
    </a:clrScheme>
    <a:fontScheme name="TB Fonts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w Master Hando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Master Handout 2">
        <a:dk1>
          <a:srgbClr val="808080"/>
        </a:dk1>
        <a:lt1>
          <a:srgbClr val="FFC300"/>
        </a:lt1>
        <a:dk2>
          <a:srgbClr val="065A8D"/>
        </a:dk2>
        <a:lt2>
          <a:srgbClr val="FFFFFF"/>
        </a:lt2>
        <a:accent1>
          <a:srgbClr val="000000"/>
        </a:accent1>
        <a:accent2>
          <a:srgbClr val="333399"/>
        </a:accent2>
        <a:accent3>
          <a:srgbClr val="AAB5C5"/>
        </a:accent3>
        <a:accent4>
          <a:srgbClr val="DAA600"/>
        </a:accent4>
        <a:accent5>
          <a:srgbClr val="AAAAAA"/>
        </a:accent5>
        <a:accent6>
          <a:srgbClr val="2D2D8A"/>
        </a:accent6>
        <a:hlink>
          <a:srgbClr val="009999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3" id="{434492FA-4EC3-4548-B2E6-78A0D7818AC0}" vid="{D49C59F3-236C-4193-B6F9-5EEF2A61C97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 Master</Template>
  <TotalTime>949</TotalTime>
  <Words>868</Words>
  <Application>Microsoft Office PowerPoint</Application>
  <PresentationFormat>On-screen Show (4:3)</PresentationFormat>
  <Paragraphs>209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Arial Black</vt:lpstr>
      <vt:lpstr>Calibri</vt:lpstr>
      <vt:lpstr>Verdana</vt:lpstr>
      <vt:lpstr>Slide Design</vt:lpstr>
      <vt:lpstr>Board of Selectmen Meeting</vt:lpstr>
      <vt:lpstr>Project Description</vt:lpstr>
      <vt:lpstr>Locus Plan</vt:lpstr>
      <vt:lpstr>Existing Conditions</vt:lpstr>
      <vt:lpstr>Corridor Deficiencies</vt:lpstr>
      <vt:lpstr>Typical Deficiencies</vt:lpstr>
      <vt:lpstr>Public Input</vt:lpstr>
      <vt:lpstr>Survey Results</vt:lpstr>
      <vt:lpstr>Survey Results</vt:lpstr>
      <vt:lpstr>Survey Results</vt:lpstr>
      <vt:lpstr>Survey Results</vt:lpstr>
      <vt:lpstr>Road Design</vt:lpstr>
      <vt:lpstr>Road Design</vt:lpstr>
      <vt:lpstr>Next Steps</vt:lpstr>
      <vt:lpstr>Summary</vt:lpstr>
    </vt:vector>
  </TitlesOfParts>
  <Company>Tighe &amp; Bond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 of Selectmen Meeting</dc:title>
  <dc:creator>Alexander D. Fagnand</dc:creator>
  <cp:lastModifiedBy>Tracy Murphy</cp:lastModifiedBy>
  <cp:revision>69</cp:revision>
  <dcterms:created xsi:type="dcterms:W3CDTF">2017-10-25T17:58:07Z</dcterms:created>
  <dcterms:modified xsi:type="dcterms:W3CDTF">2020-01-23T17:50:50Z</dcterms:modified>
</cp:coreProperties>
</file>